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24" r:id="rId2"/>
    <p:sldId id="305" r:id="rId3"/>
    <p:sldId id="258" r:id="rId4"/>
    <p:sldId id="259" r:id="rId5"/>
    <p:sldId id="260" r:id="rId6"/>
    <p:sldId id="261" r:id="rId7"/>
    <p:sldId id="257" r:id="rId8"/>
    <p:sldId id="306" r:id="rId9"/>
    <p:sldId id="262" r:id="rId10"/>
    <p:sldId id="263" r:id="rId11"/>
    <p:sldId id="264" r:id="rId12"/>
    <p:sldId id="266" r:id="rId13"/>
    <p:sldId id="265" r:id="rId14"/>
    <p:sldId id="267" r:id="rId15"/>
    <p:sldId id="307" r:id="rId16"/>
    <p:sldId id="268" r:id="rId17"/>
    <p:sldId id="308" r:id="rId18"/>
    <p:sldId id="269" r:id="rId19"/>
    <p:sldId id="270" r:id="rId20"/>
    <p:sldId id="271" r:id="rId21"/>
    <p:sldId id="309" r:id="rId22"/>
    <p:sldId id="310" r:id="rId23"/>
    <p:sldId id="311" r:id="rId24"/>
    <p:sldId id="312" r:id="rId25"/>
    <p:sldId id="272" r:id="rId26"/>
    <p:sldId id="273" r:id="rId27"/>
    <p:sldId id="313" r:id="rId28"/>
    <p:sldId id="275" r:id="rId29"/>
    <p:sldId id="276" r:id="rId30"/>
    <p:sldId id="314" r:id="rId31"/>
    <p:sldId id="315" r:id="rId32"/>
    <p:sldId id="278" r:id="rId33"/>
    <p:sldId id="279" r:id="rId34"/>
    <p:sldId id="281" r:id="rId35"/>
    <p:sldId id="282" r:id="rId36"/>
    <p:sldId id="283" r:id="rId37"/>
    <p:sldId id="284" r:id="rId38"/>
    <p:sldId id="285" r:id="rId39"/>
    <p:sldId id="286" r:id="rId40"/>
    <p:sldId id="287" r:id="rId41"/>
    <p:sldId id="316" r:id="rId42"/>
    <p:sldId id="317" r:id="rId43"/>
    <p:sldId id="289" r:id="rId44"/>
    <p:sldId id="290" r:id="rId45"/>
    <p:sldId id="291" r:id="rId46"/>
    <p:sldId id="292" r:id="rId47"/>
    <p:sldId id="293" r:id="rId48"/>
    <p:sldId id="318" r:id="rId49"/>
    <p:sldId id="294" r:id="rId50"/>
    <p:sldId id="319" r:id="rId51"/>
    <p:sldId id="295" r:id="rId52"/>
    <p:sldId id="296" r:id="rId53"/>
    <p:sldId id="320" r:id="rId54"/>
    <p:sldId id="298" r:id="rId55"/>
    <p:sldId id="299" r:id="rId56"/>
    <p:sldId id="321" r:id="rId57"/>
    <p:sldId id="300" r:id="rId58"/>
    <p:sldId id="301" r:id="rId59"/>
    <p:sldId id="322" r:id="rId60"/>
    <p:sldId id="302" r:id="rId61"/>
    <p:sldId id="303" r:id="rId62"/>
    <p:sldId id="304" r:id="rId63"/>
    <p:sldId id="32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AEF62E-05CB-4A4E-BB7E-BDD71A51DD51}" type="doc">
      <dgm:prSet loTypeId="urn:microsoft.com/office/officeart/2005/8/layout/orgChart1#1" loCatId="hierarchy" qsTypeId="urn:microsoft.com/office/officeart/2005/8/quickstyle/simple1#6" qsCatId="simple" csTypeId="urn:microsoft.com/office/officeart/2005/8/colors/accent1_2#6" csCatId="accent1" phldr="1"/>
      <dgm:spPr/>
      <dgm:t>
        <a:bodyPr/>
        <a:lstStyle/>
        <a:p>
          <a:endParaRPr lang="en-US"/>
        </a:p>
      </dgm:t>
    </dgm:pt>
    <dgm:pt modelId="{CBF76490-18E5-4FF9-958A-8B2555156465}">
      <dgm:prSet phldrT="[Text]"/>
      <dgm:spPr>
        <a:solidFill>
          <a:schemeClr val="accent4">
            <a:lumMod val="50000"/>
          </a:schemeClr>
        </a:solidFill>
      </dgm:spPr>
      <dgm:t>
        <a:bodyPr/>
        <a:lstStyle/>
        <a:p>
          <a:r>
            <a:rPr lang="pt-BR" dirty="0">
              <a:latin typeface="Times New Roman" panose="02020603050405020304" pitchFamily="18" charset="0"/>
              <a:cs typeface="Times New Roman" panose="02020603050405020304" pitchFamily="18" charset="0"/>
            </a:rPr>
            <a:t>2 phần</a:t>
          </a:r>
          <a:endParaRPr lang="en-US" dirty="0">
            <a:latin typeface="Times New Roman" panose="02020603050405020304" pitchFamily="18" charset="0"/>
            <a:cs typeface="Times New Roman" panose="02020603050405020304" pitchFamily="18" charset="0"/>
          </a:endParaRPr>
        </a:p>
      </dgm:t>
    </dgm:pt>
    <dgm:pt modelId="{35179877-F320-4C92-9BE3-5BFB5A351C64}" type="parTrans" cxnId="{527FB7C1-EB2F-4D56-93A4-2FBB767A1C1B}">
      <dgm:prSet/>
      <dgm:spPr/>
      <dgm:t>
        <a:bodyPr/>
        <a:lstStyle/>
        <a:p>
          <a:endParaRPr lang="en-US"/>
        </a:p>
      </dgm:t>
    </dgm:pt>
    <dgm:pt modelId="{81B70AC7-D134-45F3-BC0A-1DB99FF548A6}" type="sibTrans" cxnId="{527FB7C1-EB2F-4D56-93A4-2FBB767A1C1B}">
      <dgm:prSet/>
      <dgm:spPr/>
      <dgm:t>
        <a:bodyPr/>
        <a:lstStyle/>
        <a:p>
          <a:endParaRPr lang="en-US"/>
        </a:p>
      </dgm:t>
    </dgm:pt>
    <dgm:pt modelId="{45999304-4BDB-4A88-987F-81F342F811C7}">
      <dgm:prSet phldrT="[Text]"/>
      <dgm:spPr>
        <a:solidFill>
          <a:schemeClr val="accent6">
            <a:lumMod val="50000"/>
          </a:schemeClr>
        </a:solidFill>
      </dgm:spPr>
      <dgm:t>
        <a:bodyPr/>
        <a:lstStyle/>
        <a:p>
          <a:r>
            <a:rPr lang="pt-BR" dirty="0">
              <a:latin typeface="Times New Roman" panose="02020603050405020304" pitchFamily="18" charset="0"/>
              <a:cs typeface="Times New Roman" panose="02020603050405020304" pitchFamily="18" charset="0"/>
            </a:rPr>
            <a:t>a. Sự giàu có, nhộn nhịp của kinh thành Thăng Long.</a:t>
          </a:r>
          <a:endParaRPr lang="en-US" dirty="0">
            <a:latin typeface="Times New Roman" panose="02020603050405020304" pitchFamily="18" charset="0"/>
            <a:cs typeface="Times New Roman" panose="02020603050405020304" pitchFamily="18" charset="0"/>
          </a:endParaRPr>
        </a:p>
      </dgm:t>
    </dgm:pt>
    <dgm:pt modelId="{B39EE90E-F5BF-4477-9E8D-18EA90A31997}" type="parTrans" cxnId="{E12C23C5-61C7-401F-BAE1-DBA34DABA8E9}">
      <dgm:prSet/>
      <dgm:spPr/>
      <dgm:t>
        <a:bodyPr/>
        <a:lstStyle/>
        <a:p>
          <a:endParaRPr lang="en-US"/>
        </a:p>
      </dgm:t>
    </dgm:pt>
    <dgm:pt modelId="{8E69F034-D6A3-4102-A9D4-9AEA39463D7D}" type="sibTrans" cxnId="{E12C23C5-61C7-401F-BAE1-DBA34DABA8E9}">
      <dgm:prSet/>
      <dgm:spPr/>
      <dgm:t>
        <a:bodyPr/>
        <a:lstStyle/>
        <a:p>
          <a:endParaRPr lang="en-US"/>
        </a:p>
      </dgm:t>
    </dgm:pt>
    <dgm:pt modelId="{ECB5A42A-D729-45AB-B0C1-13E22A25ADDF}">
      <dgm:prSet phldrT="[Text]"/>
      <dgm:spPr>
        <a:solidFill>
          <a:schemeClr val="accent6">
            <a:lumMod val="50000"/>
          </a:schemeClr>
        </a:solidFill>
      </dgm:spPr>
      <dgm:t>
        <a:bodyPr/>
        <a:lstStyle/>
        <a:p>
          <a:r>
            <a:rPr lang="pt-BR" dirty="0">
              <a:latin typeface="Times New Roman" panose="02020603050405020304" pitchFamily="18" charset="0"/>
              <a:cs typeface="Times New Roman" panose="02020603050405020304" pitchFamily="18" charset="0"/>
            </a:rPr>
            <a:t>b. Tâm trạng tác giả.</a:t>
          </a:r>
          <a:endParaRPr lang="en-US" dirty="0">
            <a:latin typeface="Times New Roman" panose="02020603050405020304" pitchFamily="18" charset="0"/>
            <a:cs typeface="Times New Roman" panose="02020603050405020304" pitchFamily="18" charset="0"/>
          </a:endParaRPr>
        </a:p>
      </dgm:t>
    </dgm:pt>
    <dgm:pt modelId="{FD73B5B7-B0B8-4189-9ADE-59D46872F55A}" type="parTrans" cxnId="{18636212-D3E4-41DD-BD0F-E4FB8E31B8B5}">
      <dgm:prSet/>
      <dgm:spPr/>
      <dgm:t>
        <a:bodyPr/>
        <a:lstStyle/>
        <a:p>
          <a:endParaRPr lang="en-US"/>
        </a:p>
      </dgm:t>
    </dgm:pt>
    <dgm:pt modelId="{905C40D8-3701-40EF-BB27-053FD624A666}" type="sibTrans" cxnId="{18636212-D3E4-41DD-BD0F-E4FB8E31B8B5}">
      <dgm:prSet/>
      <dgm:spPr/>
      <dgm:t>
        <a:bodyPr/>
        <a:lstStyle/>
        <a:p>
          <a:endParaRPr lang="en-US"/>
        </a:p>
      </dgm:t>
    </dgm:pt>
    <dgm:pt modelId="{C1BFF098-F360-4A44-A6A9-8E25B67B8BB1}" type="pres">
      <dgm:prSet presAssocID="{08AEF62E-05CB-4A4E-BB7E-BDD71A51DD51}" presName="hierChild1" presStyleCnt="0">
        <dgm:presLayoutVars>
          <dgm:orgChart val="1"/>
          <dgm:chPref val="1"/>
          <dgm:dir/>
          <dgm:animOne val="branch"/>
          <dgm:animLvl val="lvl"/>
          <dgm:resizeHandles/>
        </dgm:presLayoutVars>
      </dgm:prSet>
      <dgm:spPr/>
      <dgm:t>
        <a:bodyPr/>
        <a:lstStyle/>
        <a:p>
          <a:endParaRPr lang="en-US"/>
        </a:p>
      </dgm:t>
    </dgm:pt>
    <dgm:pt modelId="{C69B439F-C0A0-4F85-A622-15D5C19FDC42}" type="pres">
      <dgm:prSet presAssocID="{CBF76490-18E5-4FF9-958A-8B2555156465}" presName="hierRoot1" presStyleCnt="0">
        <dgm:presLayoutVars>
          <dgm:hierBranch val="init"/>
        </dgm:presLayoutVars>
      </dgm:prSet>
      <dgm:spPr/>
    </dgm:pt>
    <dgm:pt modelId="{BB469893-B1EB-45A6-B036-B16F8A1EAA4F}" type="pres">
      <dgm:prSet presAssocID="{CBF76490-18E5-4FF9-958A-8B2555156465}" presName="rootComposite1" presStyleCnt="0"/>
      <dgm:spPr/>
    </dgm:pt>
    <dgm:pt modelId="{217CC168-C650-4571-AC96-05C33DF42661}" type="pres">
      <dgm:prSet presAssocID="{CBF76490-18E5-4FF9-958A-8B2555156465}" presName="rootText1" presStyleLbl="node0" presStyleIdx="0" presStyleCnt="1" custScaleY="63524">
        <dgm:presLayoutVars>
          <dgm:chPref val="3"/>
        </dgm:presLayoutVars>
      </dgm:prSet>
      <dgm:spPr/>
      <dgm:t>
        <a:bodyPr/>
        <a:lstStyle/>
        <a:p>
          <a:endParaRPr lang="en-US"/>
        </a:p>
      </dgm:t>
    </dgm:pt>
    <dgm:pt modelId="{33CA955B-F2F7-4533-829F-002D046C79AB}" type="pres">
      <dgm:prSet presAssocID="{CBF76490-18E5-4FF9-958A-8B2555156465}" presName="rootConnector1" presStyleLbl="node1" presStyleIdx="0" presStyleCnt="0"/>
      <dgm:spPr/>
      <dgm:t>
        <a:bodyPr/>
        <a:lstStyle/>
        <a:p>
          <a:endParaRPr lang="en-US"/>
        </a:p>
      </dgm:t>
    </dgm:pt>
    <dgm:pt modelId="{E7C38E89-4742-41F1-A5D8-297DB7613863}" type="pres">
      <dgm:prSet presAssocID="{CBF76490-18E5-4FF9-958A-8B2555156465}" presName="hierChild2" presStyleCnt="0"/>
      <dgm:spPr/>
    </dgm:pt>
    <dgm:pt modelId="{6F3DBAD5-1A96-40D0-B3C1-BCC6CDA41B35}" type="pres">
      <dgm:prSet presAssocID="{B39EE90E-F5BF-4477-9E8D-18EA90A31997}" presName="Name37" presStyleLbl="parChTrans1D2" presStyleIdx="0" presStyleCnt="2"/>
      <dgm:spPr/>
      <dgm:t>
        <a:bodyPr/>
        <a:lstStyle/>
        <a:p>
          <a:endParaRPr lang="en-US"/>
        </a:p>
      </dgm:t>
    </dgm:pt>
    <dgm:pt modelId="{F567A471-D4A2-41A7-8ADE-19DC022EB8AE}" type="pres">
      <dgm:prSet presAssocID="{45999304-4BDB-4A88-987F-81F342F811C7}" presName="hierRoot2" presStyleCnt="0">
        <dgm:presLayoutVars>
          <dgm:hierBranch val="init"/>
        </dgm:presLayoutVars>
      </dgm:prSet>
      <dgm:spPr/>
    </dgm:pt>
    <dgm:pt modelId="{7E4EA8C7-2601-49A4-92C5-F01A23206B22}" type="pres">
      <dgm:prSet presAssocID="{45999304-4BDB-4A88-987F-81F342F811C7}" presName="rootComposite" presStyleCnt="0"/>
      <dgm:spPr/>
    </dgm:pt>
    <dgm:pt modelId="{59840528-782B-460E-BB61-B725CA362D78}" type="pres">
      <dgm:prSet presAssocID="{45999304-4BDB-4A88-987F-81F342F811C7}" presName="rootText" presStyleLbl="node2" presStyleIdx="0" presStyleCnt="2">
        <dgm:presLayoutVars>
          <dgm:chPref val="3"/>
        </dgm:presLayoutVars>
      </dgm:prSet>
      <dgm:spPr/>
      <dgm:t>
        <a:bodyPr/>
        <a:lstStyle/>
        <a:p>
          <a:endParaRPr lang="en-US"/>
        </a:p>
      </dgm:t>
    </dgm:pt>
    <dgm:pt modelId="{BFDFA901-4B5A-46D6-B3FA-F7098EE2F1F2}" type="pres">
      <dgm:prSet presAssocID="{45999304-4BDB-4A88-987F-81F342F811C7}" presName="rootConnector" presStyleLbl="node2" presStyleIdx="0" presStyleCnt="2"/>
      <dgm:spPr/>
      <dgm:t>
        <a:bodyPr/>
        <a:lstStyle/>
        <a:p>
          <a:endParaRPr lang="en-US"/>
        </a:p>
      </dgm:t>
    </dgm:pt>
    <dgm:pt modelId="{1BE41900-EBBF-4BDA-A8EF-7E0B2BF530B4}" type="pres">
      <dgm:prSet presAssocID="{45999304-4BDB-4A88-987F-81F342F811C7}" presName="hierChild4" presStyleCnt="0"/>
      <dgm:spPr/>
    </dgm:pt>
    <dgm:pt modelId="{C1B2F05E-3F75-46A7-BB0E-6DC8786181B2}" type="pres">
      <dgm:prSet presAssocID="{45999304-4BDB-4A88-987F-81F342F811C7}" presName="hierChild5" presStyleCnt="0"/>
      <dgm:spPr/>
    </dgm:pt>
    <dgm:pt modelId="{9748BC0E-EFAF-445A-B370-ACE4158D4E22}" type="pres">
      <dgm:prSet presAssocID="{FD73B5B7-B0B8-4189-9ADE-59D46872F55A}" presName="Name37" presStyleLbl="parChTrans1D2" presStyleIdx="1" presStyleCnt="2"/>
      <dgm:spPr/>
      <dgm:t>
        <a:bodyPr/>
        <a:lstStyle/>
        <a:p>
          <a:endParaRPr lang="en-US"/>
        </a:p>
      </dgm:t>
    </dgm:pt>
    <dgm:pt modelId="{1AF4CDC6-C622-4723-984A-3D6050841C41}" type="pres">
      <dgm:prSet presAssocID="{ECB5A42A-D729-45AB-B0C1-13E22A25ADDF}" presName="hierRoot2" presStyleCnt="0">
        <dgm:presLayoutVars>
          <dgm:hierBranch val="init"/>
        </dgm:presLayoutVars>
      </dgm:prSet>
      <dgm:spPr/>
    </dgm:pt>
    <dgm:pt modelId="{2E4376A2-2987-4C66-9700-897EF5BF10EA}" type="pres">
      <dgm:prSet presAssocID="{ECB5A42A-D729-45AB-B0C1-13E22A25ADDF}" presName="rootComposite" presStyleCnt="0"/>
      <dgm:spPr/>
    </dgm:pt>
    <dgm:pt modelId="{06FB6DCF-03F3-42C3-9196-F40F0B9ED53D}" type="pres">
      <dgm:prSet presAssocID="{ECB5A42A-D729-45AB-B0C1-13E22A25ADDF}" presName="rootText" presStyleLbl="node2" presStyleIdx="1" presStyleCnt="2">
        <dgm:presLayoutVars>
          <dgm:chPref val="3"/>
        </dgm:presLayoutVars>
      </dgm:prSet>
      <dgm:spPr/>
      <dgm:t>
        <a:bodyPr/>
        <a:lstStyle/>
        <a:p>
          <a:endParaRPr lang="en-US"/>
        </a:p>
      </dgm:t>
    </dgm:pt>
    <dgm:pt modelId="{04A9D76B-E224-480C-8EA7-32D525EF8DBA}" type="pres">
      <dgm:prSet presAssocID="{ECB5A42A-D729-45AB-B0C1-13E22A25ADDF}" presName="rootConnector" presStyleLbl="node2" presStyleIdx="1" presStyleCnt="2"/>
      <dgm:spPr/>
      <dgm:t>
        <a:bodyPr/>
        <a:lstStyle/>
        <a:p>
          <a:endParaRPr lang="en-US"/>
        </a:p>
      </dgm:t>
    </dgm:pt>
    <dgm:pt modelId="{D245370B-684D-428F-A813-19B53CA14019}" type="pres">
      <dgm:prSet presAssocID="{ECB5A42A-D729-45AB-B0C1-13E22A25ADDF}" presName="hierChild4" presStyleCnt="0"/>
      <dgm:spPr/>
    </dgm:pt>
    <dgm:pt modelId="{ADBC1A68-69DD-4852-9501-18DC700C4CB9}" type="pres">
      <dgm:prSet presAssocID="{ECB5A42A-D729-45AB-B0C1-13E22A25ADDF}" presName="hierChild5" presStyleCnt="0"/>
      <dgm:spPr/>
    </dgm:pt>
    <dgm:pt modelId="{F133A1DB-2E85-42A3-A6B3-9D6B07A9F6C4}" type="pres">
      <dgm:prSet presAssocID="{CBF76490-18E5-4FF9-958A-8B2555156465}" presName="hierChild3" presStyleCnt="0"/>
      <dgm:spPr/>
    </dgm:pt>
  </dgm:ptLst>
  <dgm:cxnLst>
    <dgm:cxn modelId="{AE65D53E-0615-44AF-BDBD-C0AD2CC4B613}" type="presOf" srcId="{45999304-4BDB-4A88-987F-81F342F811C7}" destId="{BFDFA901-4B5A-46D6-B3FA-F7098EE2F1F2}" srcOrd="1" destOrd="0" presId="urn:microsoft.com/office/officeart/2005/8/layout/orgChart1#1"/>
    <dgm:cxn modelId="{D89100BB-1B7B-4885-A6C2-5A9C651290E4}" type="presOf" srcId="{B39EE90E-F5BF-4477-9E8D-18EA90A31997}" destId="{6F3DBAD5-1A96-40D0-B3C1-BCC6CDA41B35}" srcOrd="0" destOrd="0" presId="urn:microsoft.com/office/officeart/2005/8/layout/orgChart1#1"/>
    <dgm:cxn modelId="{5F7B6BA3-F23D-4CD9-856A-962FA53FF51E}" type="presOf" srcId="{45999304-4BDB-4A88-987F-81F342F811C7}" destId="{59840528-782B-460E-BB61-B725CA362D78}" srcOrd="0" destOrd="0" presId="urn:microsoft.com/office/officeart/2005/8/layout/orgChart1#1"/>
    <dgm:cxn modelId="{7FA1F6C8-78AD-472C-B5E3-BC425BC05EB3}" type="presOf" srcId="{ECB5A42A-D729-45AB-B0C1-13E22A25ADDF}" destId="{06FB6DCF-03F3-42C3-9196-F40F0B9ED53D}" srcOrd="0" destOrd="0" presId="urn:microsoft.com/office/officeart/2005/8/layout/orgChart1#1"/>
    <dgm:cxn modelId="{E12C23C5-61C7-401F-BAE1-DBA34DABA8E9}" srcId="{CBF76490-18E5-4FF9-958A-8B2555156465}" destId="{45999304-4BDB-4A88-987F-81F342F811C7}" srcOrd="0" destOrd="0" parTransId="{B39EE90E-F5BF-4477-9E8D-18EA90A31997}" sibTransId="{8E69F034-D6A3-4102-A9D4-9AEA39463D7D}"/>
    <dgm:cxn modelId="{C16FC598-A51F-4DC1-B018-439900D2C1B2}" type="presOf" srcId="{CBF76490-18E5-4FF9-958A-8B2555156465}" destId="{33CA955B-F2F7-4533-829F-002D046C79AB}" srcOrd="1" destOrd="0" presId="urn:microsoft.com/office/officeart/2005/8/layout/orgChart1#1"/>
    <dgm:cxn modelId="{B9087DA1-13DA-4E94-B8ED-E598B847907B}" type="presOf" srcId="{CBF76490-18E5-4FF9-958A-8B2555156465}" destId="{217CC168-C650-4571-AC96-05C33DF42661}" srcOrd="0" destOrd="0" presId="urn:microsoft.com/office/officeart/2005/8/layout/orgChart1#1"/>
    <dgm:cxn modelId="{D576DA39-D8BB-4664-A949-6263134DE917}" type="presOf" srcId="{FD73B5B7-B0B8-4189-9ADE-59D46872F55A}" destId="{9748BC0E-EFAF-445A-B370-ACE4158D4E22}" srcOrd="0" destOrd="0" presId="urn:microsoft.com/office/officeart/2005/8/layout/orgChart1#1"/>
    <dgm:cxn modelId="{527FB7C1-EB2F-4D56-93A4-2FBB767A1C1B}" srcId="{08AEF62E-05CB-4A4E-BB7E-BDD71A51DD51}" destId="{CBF76490-18E5-4FF9-958A-8B2555156465}" srcOrd="0" destOrd="0" parTransId="{35179877-F320-4C92-9BE3-5BFB5A351C64}" sibTransId="{81B70AC7-D134-45F3-BC0A-1DB99FF548A6}"/>
    <dgm:cxn modelId="{F9D76A3E-F714-4231-ADDC-39FD8D991CCD}" type="presOf" srcId="{ECB5A42A-D729-45AB-B0C1-13E22A25ADDF}" destId="{04A9D76B-E224-480C-8EA7-32D525EF8DBA}" srcOrd="1" destOrd="0" presId="urn:microsoft.com/office/officeart/2005/8/layout/orgChart1#1"/>
    <dgm:cxn modelId="{18636212-D3E4-41DD-BD0F-E4FB8E31B8B5}" srcId="{CBF76490-18E5-4FF9-958A-8B2555156465}" destId="{ECB5A42A-D729-45AB-B0C1-13E22A25ADDF}" srcOrd="1" destOrd="0" parTransId="{FD73B5B7-B0B8-4189-9ADE-59D46872F55A}" sibTransId="{905C40D8-3701-40EF-BB27-053FD624A666}"/>
    <dgm:cxn modelId="{27EEC0AB-D510-4F28-B996-CA1CD84D838C}" type="presOf" srcId="{08AEF62E-05CB-4A4E-BB7E-BDD71A51DD51}" destId="{C1BFF098-F360-4A44-A6A9-8E25B67B8BB1}" srcOrd="0" destOrd="0" presId="urn:microsoft.com/office/officeart/2005/8/layout/orgChart1#1"/>
    <dgm:cxn modelId="{0FFC1EAC-DE81-4901-8535-8E7EB372CA74}" type="presParOf" srcId="{C1BFF098-F360-4A44-A6A9-8E25B67B8BB1}" destId="{C69B439F-C0A0-4F85-A622-15D5C19FDC42}" srcOrd="0" destOrd="0" presId="urn:microsoft.com/office/officeart/2005/8/layout/orgChart1#1"/>
    <dgm:cxn modelId="{A507578C-2648-48AC-8D59-A19BBBA76B06}" type="presParOf" srcId="{C69B439F-C0A0-4F85-A622-15D5C19FDC42}" destId="{BB469893-B1EB-45A6-B036-B16F8A1EAA4F}" srcOrd="0" destOrd="0" presId="urn:microsoft.com/office/officeart/2005/8/layout/orgChart1#1"/>
    <dgm:cxn modelId="{6C816FAA-854F-4262-9B92-7EDE776C1550}" type="presParOf" srcId="{BB469893-B1EB-45A6-B036-B16F8A1EAA4F}" destId="{217CC168-C650-4571-AC96-05C33DF42661}" srcOrd="0" destOrd="0" presId="urn:microsoft.com/office/officeart/2005/8/layout/orgChart1#1"/>
    <dgm:cxn modelId="{6663803C-4B70-4639-B601-CC728AE77811}" type="presParOf" srcId="{BB469893-B1EB-45A6-B036-B16F8A1EAA4F}" destId="{33CA955B-F2F7-4533-829F-002D046C79AB}" srcOrd="1" destOrd="0" presId="urn:microsoft.com/office/officeart/2005/8/layout/orgChart1#1"/>
    <dgm:cxn modelId="{36DE9545-6E36-4C4A-86A1-1F3A12831B49}" type="presParOf" srcId="{C69B439F-C0A0-4F85-A622-15D5C19FDC42}" destId="{E7C38E89-4742-41F1-A5D8-297DB7613863}" srcOrd="1" destOrd="0" presId="urn:microsoft.com/office/officeart/2005/8/layout/orgChart1#1"/>
    <dgm:cxn modelId="{A2330390-84E9-493A-B0FD-79D7C14FC1E7}" type="presParOf" srcId="{E7C38E89-4742-41F1-A5D8-297DB7613863}" destId="{6F3DBAD5-1A96-40D0-B3C1-BCC6CDA41B35}" srcOrd="0" destOrd="0" presId="urn:microsoft.com/office/officeart/2005/8/layout/orgChart1#1"/>
    <dgm:cxn modelId="{CE9D5683-398C-40C4-B02A-907AC3C82FFA}" type="presParOf" srcId="{E7C38E89-4742-41F1-A5D8-297DB7613863}" destId="{F567A471-D4A2-41A7-8ADE-19DC022EB8AE}" srcOrd="1" destOrd="0" presId="urn:microsoft.com/office/officeart/2005/8/layout/orgChart1#1"/>
    <dgm:cxn modelId="{19E328E6-92F6-4AE7-A271-681335CF1148}" type="presParOf" srcId="{F567A471-D4A2-41A7-8ADE-19DC022EB8AE}" destId="{7E4EA8C7-2601-49A4-92C5-F01A23206B22}" srcOrd="0" destOrd="0" presId="urn:microsoft.com/office/officeart/2005/8/layout/orgChart1#1"/>
    <dgm:cxn modelId="{7BBDF4E9-E6DB-4111-A1EA-AC36783A8B0F}" type="presParOf" srcId="{7E4EA8C7-2601-49A4-92C5-F01A23206B22}" destId="{59840528-782B-460E-BB61-B725CA362D78}" srcOrd="0" destOrd="0" presId="urn:microsoft.com/office/officeart/2005/8/layout/orgChart1#1"/>
    <dgm:cxn modelId="{BC3FBD44-D087-4CF8-8421-003AD0D41B71}" type="presParOf" srcId="{7E4EA8C7-2601-49A4-92C5-F01A23206B22}" destId="{BFDFA901-4B5A-46D6-B3FA-F7098EE2F1F2}" srcOrd="1" destOrd="0" presId="urn:microsoft.com/office/officeart/2005/8/layout/orgChart1#1"/>
    <dgm:cxn modelId="{C1F0903A-47FA-4A1E-B170-46AAFE4D8898}" type="presParOf" srcId="{F567A471-D4A2-41A7-8ADE-19DC022EB8AE}" destId="{1BE41900-EBBF-4BDA-A8EF-7E0B2BF530B4}" srcOrd="1" destOrd="0" presId="urn:microsoft.com/office/officeart/2005/8/layout/orgChart1#1"/>
    <dgm:cxn modelId="{3021EF5A-76C8-4E01-98A7-67B67796C5CA}" type="presParOf" srcId="{F567A471-D4A2-41A7-8ADE-19DC022EB8AE}" destId="{C1B2F05E-3F75-46A7-BB0E-6DC8786181B2}" srcOrd="2" destOrd="0" presId="urn:microsoft.com/office/officeart/2005/8/layout/orgChart1#1"/>
    <dgm:cxn modelId="{3921C377-8ECA-4331-92F7-81FFAF4FD0D1}" type="presParOf" srcId="{E7C38E89-4742-41F1-A5D8-297DB7613863}" destId="{9748BC0E-EFAF-445A-B370-ACE4158D4E22}" srcOrd="2" destOrd="0" presId="urn:microsoft.com/office/officeart/2005/8/layout/orgChart1#1"/>
    <dgm:cxn modelId="{9D571813-32F5-4374-92A5-39E700A0E87B}" type="presParOf" srcId="{E7C38E89-4742-41F1-A5D8-297DB7613863}" destId="{1AF4CDC6-C622-4723-984A-3D6050841C41}" srcOrd="3" destOrd="0" presId="urn:microsoft.com/office/officeart/2005/8/layout/orgChart1#1"/>
    <dgm:cxn modelId="{DC4706F3-B1E5-46DD-B957-6DDE2D3D1234}" type="presParOf" srcId="{1AF4CDC6-C622-4723-984A-3D6050841C41}" destId="{2E4376A2-2987-4C66-9700-897EF5BF10EA}" srcOrd="0" destOrd="0" presId="urn:microsoft.com/office/officeart/2005/8/layout/orgChart1#1"/>
    <dgm:cxn modelId="{23BE215B-FA86-481A-A95A-6EB96266A69D}" type="presParOf" srcId="{2E4376A2-2987-4C66-9700-897EF5BF10EA}" destId="{06FB6DCF-03F3-42C3-9196-F40F0B9ED53D}" srcOrd="0" destOrd="0" presId="urn:microsoft.com/office/officeart/2005/8/layout/orgChart1#1"/>
    <dgm:cxn modelId="{95799ECE-17BE-4C9D-A1DC-E058406D7646}" type="presParOf" srcId="{2E4376A2-2987-4C66-9700-897EF5BF10EA}" destId="{04A9D76B-E224-480C-8EA7-32D525EF8DBA}" srcOrd="1" destOrd="0" presId="urn:microsoft.com/office/officeart/2005/8/layout/orgChart1#1"/>
    <dgm:cxn modelId="{014D6107-E5C0-4641-8B8A-45DB64AFA30C}" type="presParOf" srcId="{1AF4CDC6-C622-4723-984A-3D6050841C41}" destId="{D245370B-684D-428F-A813-19B53CA14019}" srcOrd="1" destOrd="0" presId="urn:microsoft.com/office/officeart/2005/8/layout/orgChart1#1"/>
    <dgm:cxn modelId="{B1F1F372-DB03-4413-B773-E1D8428369D5}" type="presParOf" srcId="{1AF4CDC6-C622-4723-984A-3D6050841C41}" destId="{ADBC1A68-69DD-4852-9501-18DC700C4CB9}" srcOrd="2" destOrd="0" presId="urn:microsoft.com/office/officeart/2005/8/layout/orgChart1#1"/>
    <dgm:cxn modelId="{986981CF-BCDD-45A6-A40F-CA9564455C24}" type="presParOf" srcId="{C69B439F-C0A0-4F85-A622-15D5C19FDC42}" destId="{F133A1DB-2E85-42A3-A6B3-9D6B07A9F6C4}" srcOrd="2" destOrd="0" presId="urn:microsoft.com/office/officeart/2005/8/layout/orgChar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AFFC15-D0F0-47EE-B7CF-0D3193C6E200}" type="doc">
      <dgm:prSet loTypeId="urn:microsoft.com/office/officeart/2009/3/layout/HorizontalOrganizationChart#3" loCatId="hierarchy" qsTypeId="urn:microsoft.com/office/officeart/2005/8/quickstyle/simple1#7" qsCatId="simple" csTypeId="urn:microsoft.com/office/officeart/2005/8/colors/accent1_2#7" csCatId="accent1" phldr="1"/>
      <dgm:spPr/>
      <dgm:t>
        <a:bodyPr/>
        <a:lstStyle/>
        <a:p>
          <a:endParaRPr lang="en-US"/>
        </a:p>
      </dgm:t>
    </dgm:pt>
    <dgm:pt modelId="{60C0E07C-7CDA-4C44-9CB1-E4F0BDA76A39}">
      <dgm:prSet phldrT="[Text]"/>
      <dgm:spPr/>
      <dgm:t>
        <a:body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phần</a:t>
          </a:r>
          <a:endParaRPr lang="en-US" b="1" dirty="0">
            <a:latin typeface="Times New Roman" panose="02020603050405020304" pitchFamily="18" charset="0"/>
            <a:cs typeface="Times New Roman" panose="02020603050405020304" pitchFamily="18" charset="0"/>
          </a:endParaRPr>
        </a:p>
      </dgm:t>
    </dgm:pt>
    <dgm:pt modelId="{58662827-774A-4150-A1DC-64A9A7C5076B}" type="parTrans" cxnId="{269C8AC2-24DF-45B6-8D4B-47516D5561FF}">
      <dgm:prSet/>
      <dgm:spPr/>
      <dgm:t>
        <a:bodyPr/>
        <a:lstStyle/>
        <a:p>
          <a:endParaRPr lang="en-US"/>
        </a:p>
      </dgm:t>
    </dgm:pt>
    <dgm:pt modelId="{DBC91CEB-662E-4A34-B06B-8B12E9BBA198}" type="sibTrans" cxnId="{269C8AC2-24DF-45B6-8D4B-47516D5561FF}">
      <dgm:prSet/>
      <dgm:spPr/>
      <dgm:t>
        <a:bodyPr/>
        <a:lstStyle/>
        <a:p>
          <a:endParaRPr lang="en-US"/>
        </a:p>
      </dgm:t>
    </dgm:pt>
    <dgm:pt modelId="{344BBD74-380A-46C8-8BDF-FD6B3EB6B1A7}">
      <dgm:prSet phldrT="[Text]"/>
      <dgm:spPr/>
      <dgm:t>
        <a:bodyPr/>
        <a:lstStyle/>
        <a:p>
          <a:r>
            <a:rPr lang="vi-VN" dirty="0">
              <a:latin typeface="Times New Roman" panose="02020603050405020304" pitchFamily="18" charset="0"/>
              <a:cs typeface="Times New Roman" panose="02020603050405020304" pitchFamily="18" charset="0"/>
            </a:rPr>
            <a:t>Phần đầu: Lời người hỏi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gái</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B2127A5-00D0-403D-A58F-C4B848C148D4}" type="parTrans" cxnId="{B187464A-864A-4B8B-B83C-58ABBBADB971}">
      <dgm:prSet/>
      <dgm:spPr/>
      <dgm:t>
        <a:bodyPr/>
        <a:lstStyle/>
        <a:p>
          <a:endParaRPr lang="en-US"/>
        </a:p>
      </dgm:t>
    </dgm:pt>
    <dgm:pt modelId="{58311B71-FBFD-458C-B342-891E17AD066D}" type="sibTrans" cxnId="{B187464A-864A-4B8B-B83C-58ABBBADB971}">
      <dgm:prSet/>
      <dgm:spPr/>
      <dgm:t>
        <a:bodyPr/>
        <a:lstStyle/>
        <a:p>
          <a:endParaRPr lang="en-US"/>
        </a:p>
      </dgm:t>
    </dgm:pt>
    <dgm:pt modelId="{7F514428-0D88-4DCF-ABCF-AFEA7D0EAB8F}">
      <dgm:prSet phldrT="[Text]"/>
      <dgm:spPr/>
      <dgm:t>
        <a:bodyPr/>
        <a:lstStyle/>
        <a:p>
          <a:r>
            <a:rPr lang="vi-VN" dirty="0">
              <a:latin typeface="Times New Roman" panose="02020603050405020304" pitchFamily="18" charset="0"/>
              <a:cs typeface="Times New Roman" panose="02020603050405020304" pitchFamily="18" charset="0"/>
            </a:rPr>
            <a:t>Phần sau: Lời người đáp (c</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8CDAC258-5263-4C58-ABB3-D3899679829D}" type="parTrans" cxnId="{32F2055E-BBDC-407C-9D15-2ECBD46DA3B3}">
      <dgm:prSet/>
      <dgm:spPr/>
      <dgm:t>
        <a:bodyPr/>
        <a:lstStyle/>
        <a:p>
          <a:endParaRPr lang="en-US"/>
        </a:p>
      </dgm:t>
    </dgm:pt>
    <dgm:pt modelId="{08E9A252-61B9-410E-B6F0-FBFD958E566E}" type="sibTrans" cxnId="{32F2055E-BBDC-407C-9D15-2ECBD46DA3B3}">
      <dgm:prSet/>
      <dgm:spPr/>
      <dgm:t>
        <a:bodyPr/>
        <a:lstStyle/>
        <a:p>
          <a:endParaRPr lang="en-US"/>
        </a:p>
      </dgm:t>
    </dgm:pt>
    <dgm:pt modelId="{C3872652-EB75-41DC-84D2-0E9E15AC141D}" type="pres">
      <dgm:prSet presAssocID="{D6AFFC15-D0F0-47EE-B7CF-0D3193C6E200}" presName="hierChild1" presStyleCnt="0">
        <dgm:presLayoutVars>
          <dgm:orgChart val="1"/>
          <dgm:chPref val="1"/>
          <dgm:dir/>
          <dgm:animOne val="branch"/>
          <dgm:animLvl val="lvl"/>
          <dgm:resizeHandles/>
        </dgm:presLayoutVars>
      </dgm:prSet>
      <dgm:spPr/>
      <dgm:t>
        <a:bodyPr/>
        <a:lstStyle/>
        <a:p>
          <a:endParaRPr lang="en-US"/>
        </a:p>
      </dgm:t>
    </dgm:pt>
    <dgm:pt modelId="{1F0F32EF-E41C-4475-9C04-0CF400B1C7C0}" type="pres">
      <dgm:prSet presAssocID="{60C0E07C-7CDA-4C44-9CB1-E4F0BDA76A39}" presName="hierRoot1" presStyleCnt="0">
        <dgm:presLayoutVars>
          <dgm:hierBranch val="init"/>
        </dgm:presLayoutVars>
      </dgm:prSet>
      <dgm:spPr/>
    </dgm:pt>
    <dgm:pt modelId="{DE3D325E-E194-45F7-BB4F-6B411E9DDB4F}" type="pres">
      <dgm:prSet presAssocID="{60C0E07C-7CDA-4C44-9CB1-E4F0BDA76A39}" presName="rootComposite1" presStyleCnt="0"/>
      <dgm:spPr/>
    </dgm:pt>
    <dgm:pt modelId="{50B08AF8-D93A-41D6-B299-5604BCA187B5}" type="pres">
      <dgm:prSet presAssocID="{60C0E07C-7CDA-4C44-9CB1-E4F0BDA76A39}" presName="rootText1" presStyleLbl="node0" presStyleIdx="0" presStyleCnt="1" custScaleX="62901">
        <dgm:presLayoutVars>
          <dgm:chPref val="3"/>
        </dgm:presLayoutVars>
      </dgm:prSet>
      <dgm:spPr/>
      <dgm:t>
        <a:bodyPr/>
        <a:lstStyle/>
        <a:p>
          <a:endParaRPr lang="en-US"/>
        </a:p>
      </dgm:t>
    </dgm:pt>
    <dgm:pt modelId="{4E70D90B-2E96-4E2E-9635-6C8AF851E409}" type="pres">
      <dgm:prSet presAssocID="{60C0E07C-7CDA-4C44-9CB1-E4F0BDA76A39}" presName="rootConnector1" presStyleLbl="node1" presStyleIdx="0" presStyleCnt="0"/>
      <dgm:spPr/>
      <dgm:t>
        <a:bodyPr/>
        <a:lstStyle/>
        <a:p>
          <a:endParaRPr lang="en-US"/>
        </a:p>
      </dgm:t>
    </dgm:pt>
    <dgm:pt modelId="{FC6F3988-DF28-4A5A-A829-FDEBB7912C52}" type="pres">
      <dgm:prSet presAssocID="{60C0E07C-7CDA-4C44-9CB1-E4F0BDA76A39}" presName="hierChild2" presStyleCnt="0"/>
      <dgm:spPr/>
    </dgm:pt>
    <dgm:pt modelId="{FDE0693F-6A7C-4718-A280-F4B7D9315BF6}" type="pres">
      <dgm:prSet presAssocID="{4B2127A5-00D0-403D-A58F-C4B848C148D4}" presName="Name64" presStyleLbl="parChTrans1D2" presStyleIdx="0" presStyleCnt="2"/>
      <dgm:spPr/>
      <dgm:t>
        <a:bodyPr/>
        <a:lstStyle/>
        <a:p>
          <a:endParaRPr lang="en-US"/>
        </a:p>
      </dgm:t>
    </dgm:pt>
    <dgm:pt modelId="{7E1B0CF4-49B2-492D-9FB5-44EB5D8837BA}" type="pres">
      <dgm:prSet presAssocID="{344BBD74-380A-46C8-8BDF-FD6B3EB6B1A7}" presName="hierRoot2" presStyleCnt="0">
        <dgm:presLayoutVars>
          <dgm:hierBranch val="init"/>
        </dgm:presLayoutVars>
      </dgm:prSet>
      <dgm:spPr/>
    </dgm:pt>
    <dgm:pt modelId="{1A028E42-A870-46D0-91BA-BC487F3906CC}" type="pres">
      <dgm:prSet presAssocID="{344BBD74-380A-46C8-8BDF-FD6B3EB6B1A7}" presName="rootComposite" presStyleCnt="0"/>
      <dgm:spPr/>
    </dgm:pt>
    <dgm:pt modelId="{1ECBF7FB-A009-4FCF-8ECC-2F75B06550F1}" type="pres">
      <dgm:prSet presAssocID="{344BBD74-380A-46C8-8BDF-FD6B3EB6B1A7}" presName="rootText" presStyleLbl="node2" presStyleIdx="0" presStyleCnt="2">
        <dgm:presLayoutVars>
          <dgm:chPref val="3"/>
        </dgm:presLayoutVars>
      </dgm:prSet>
      <dgm:spPr/>
      <dgm:t>
        <a:bodyPr/>
        <a:lstStyle/>
        <a:p>
          <a:endParaRPr lang="en-US"/>
        </a:p>
      </dgm:t>
    </dgm:pt>
    <dgm:pt modelId="{60F7717B-3F25-42C3-B42D-7900C535D7BE}" type="pres">
      <dgm:prSet presAssocID="{344BBD74-380A-46C8-8BDF-FD6B3EB6B1A7}" presName="rootConnector" presStyleLbl="node2" presStyleIdx="0" presStyleCnt="2"/>
      <dgm:spPr/>
      <dgm:t>
        <a:bodyPr/>
        <a:lstStyle/>
        <a:p>
          <a:endParaRPr lang="en-US"/>
        </a:p>
      </dgm:t>
    </dgm:pt>
    <dgm:pt modelId="{59F47000-D64C-4189-9F26-D67E744A9D1A}" type="pres">
      <dgm:prSet presAssocID="{344BBD74-380A-46C8-8BDF-FD6B3EB6B1A7}" presName="hierChild4" presStyleCnt="0"/>
      <dgm:spPr/>
    </dgm:pt>
    <dgm:pt modelId="{4F659AE6-D859-4257-9D4C-CBE4E666715E}" type="pres">
      <dgm:prSet presAssocID="{344BBD74-380A-46C8-8BDF-FD6B3EB6B1A7}" presName="hierChild5" presStyleCnt="0"/>
      <dgm:spPr/>
    </dgm:pt>
    <dgm:pt modelId="{F3FF079B-DD45-4983-A866-8E352B5A5437}" type="pres">
      <dgm:prSet presAssocID="{8CDAC258-5263-4C58-ABB3-D3899679829D}" presName="Name64" presStyleLbl="parChTrans1D2" presStyleIdx="1" presStyleCnt="2"/>
      <dgm:spPr/>
      <dgm:t>
        <a:bodyPr/>
        <a:lstStyle/>
        <a:p>
          <a:endParaRPr lang="en-US"/>
        </a:p>
      </dgm:t>
    </dgm:pt>
    <dgm:pt modelId="{45851A9D-6768-418C-816E-1BEE3C4C86F6}" type="pres">
      <dgm:prSet presAssocID="{7F514428-0D88-4DCF-ABCF-AFEA7D0EAB8F}" presName="hierRoot2" presStyleCnt="0">
        <dgm:presLayoutVars>
          <dgm:hierBranch val="init"/>
        </dgm:presLayoutVars>
      </dgm:prSet>
      <dgm:spPr/>
    </dgm:pt>
    <dgm:pt modelId="{7C019008-6EEA-44C5-B3EF-92F6F3EC7058}" type="pres">
      <dgm:prSet presAssocID="{7F514428-0D88-4DCF-ABCF-AFEA7D0EAB8F}" presName="rootComposite" presStyleCnt="0"/>
      <dgm:spPr/>
    </dgm:pt>
    <dgm:pt modelId="{6D0CCF97-5F2F-4B90-85DB-5D9EAF451EAC}" type="pres">
      <dgm:prSet presAssocID="{7F514428-0D88-4DCF-ABCF-AFEA7D0EAB8F}" presName="rootText" presStyleLbl="node2" presStyleIdx="1" presStyleCnt="2">
        <dgm:presLayoutVars>
          <dgm:chPref val="3"/>
        </dgm:presLayoutVars>
      </dgm:prSet>
      <dgm:spPr/>
      <dgm:t>
        <a:bodyPr/>
        <a:lstStyle/>
        <a:p>
          <a:endParaRPr lang="en-US"/>
        </a:p>
      </dgm:t>
    </dgm:pt>
    <dgm:pt modelId="{8A0EA750-EFC6-4CE2-A929-97E341EBF072}" type="pres">
      <dgm:prSet presAssocID="{7F514428-0D88-4DCF-ABCF-AFEA7D0EAB8F}" presName="rootConnector" presStyleLbl="node2" presStyleIdx="1" presStyleCnt="2"/>
      <dgm:spPr/>
      <dgm:t>
        <a:bodyPr/>
        <a:lstStyle/>
        <a:p>
          <a:endParaRPr lang="en-US"/>
        </a:p>
      </dgm:t>
    </dgm:pt>
    <dgm:pt modelId="{06C5D0C1-81EE-4E37-9207-113F3EBE2F38}" type="pres">
      <dgm:prSet presAssocID="{7F514428-0D88-4DCF-ABCF-AFEA7D0EAB8F}" presName="hierChild4" presStyleCnt="0"/>
      <dgm:spPr/>
    </dgm:pt>
    <dgm:pt modelId="{56CDED7C-FFC6-4B00-9894-A44AB1311A71}" type="pres">
      <dgm:prSet presAssocID="{7F514428-0D88-4DCF-ABCF-AFEA7D0EAB8F}" presName="hierChild5" presStyleCnt="0"/>
      <dgm:spPr/>
    </dgm:pt>
    <dgm:pt modelId="{BA188066-BD23-4559-94B4-8D4DC9B64A78}" type="pres">
      <dgm:prSet presAssocID="{60C0E07C-7CDA-4C44-9CB1-E4F0BDA76A39}" presName="hierChild3" presStyleCnt="0"/>
      <dgm:spPr/>
    </dgm:pt>
  </dgm:ptLst>
  <dgm:cxnLst>
    <dgm:cxn modelId="{B187464A-864A-4B8B-B83C-58ABBBADB971}" srcId="{60C0E07C-7CDA-4C44-9CB1-E4F0BDA76A39}" destId="{344BBD74-380A-46C8-8BDF-FD6B3EB6B1A7}" srcOrd="0" destOrd="0" parTransId="{4B2127A5-00D0-403D-A58F-C4B848C148D4}" sibTransId="{58311B71-FBFD-458C-B342-891E17AD066D}"/>
    <dgm:cxn modelId="{32F2055E-BBDC-407C-9D15-2ECBD46DA3B3}" srcId="{60C0E07C-7CDA-4C44-9CB1-E4F0BDA76A39}" destId="{7F514428-0D88-4DCF-ABCF-AFEA7D0EAB8F}" srcOrd="1" destOrd="0" parTransId="{8CDAC258-5263-4C58-ABB3-D3899679829D}" sibTransId="{08E9A252-61B9-410E-B6F0-FBFD958E566E}"/>
    <dgm:cxn modelId="{A313B12A-9EC7-4C47-BE31-68950EADF3C5}" type="presOf" srcId="{4B2127A5-00D0-403D-A58F-C4B848C148D4}" destId="{FDE0693F-6A7C-4718-A280-F4B7D9315BF6}" srcOrd="0" destOrd="0" presId="urn:microsoft.com/office/officeart/2009/3/layout/HorizontalOrganizationChart#3"/>
    <dgm:cxn modelId="{962E00A6-FA6A-4278-8415-8DC049809A29}" type="presOf" srcId="{60C0E07C-7CDA-4C44-9CB1-E4F0BDA76A39}" destId="{50B08AF8-D93A-41D6-B299-5604BCA187B5}" srcOrd="0" destOrd="0" presId="urn:microsoft.com/office/officeart/2009/3/layout/HorizontalOrganizationChart#3"/>
    <dgm:cxn modelId="{6DA31DA2-E9F5-43D6-A2DB-ADAEC824574F}" type="presOf" srcId="{7F514428-0D88-4DCF-ABCF-AFEA7D0EAB8F}" destId="{8A0EA750-EFC6-4CE2-A929-97E341EBF072}" srcOrd="1" destOrd="0" presId="urn:microsoft.com/office/officeart/2009/3/layout/HorizontalOrganizationChart#3"/>
    <dgm:cxn modelId="{BB5A94C8-04AA-4C2E-9111-EE72D0878AD6}" type="presOf" srcId="{8CDAC258-5263-4C58-ABB3-D3899679829D}" destId="{F3FF079B-DD45-4983-A866-8E352B5A5437}" srcOrd="0" destOrd="0" presId="urn:microsoft.com/office/officeart/2009/3/layout/HorizontalOrganizationChart#3"/>
    <dgm:cxn modelId="{269C8AC2-24DF-45B6-8D4B-47516D5561FF}" srcId="{D6AFFC15-D0F0-47EE-B7CF-0D3193C6E200}" destId="{60C0E07C-7CDA-4C44-9CB1-E4F0BDA76A39}" srcOrd="0" destOrd="0" parTransId="{58662827-774A-4150-A1DC-64A9A7C5076B}" sibTransId="{DBC91CEB-662E-4A34-B06B-8B12E9BBA198}"/>
    <dgm:cxn modelId="{96B3CCBB-B46C-4553-BBDB-BBA1ECCD6EAA}" type="presOf" srcId="{344BBD74-380A-46C8-8BDF-FD6B3EB6B1A7}" destId="{60F7717B-3F25-42C3-B42D-7900C535D7BE}" srcOrd="1" destOrd="0" presId="urn:microsoft.com/office/officeart/2009/3/layout/HorizontalOrganizationChart#3"/>
    <dgm:cxn modelId="{D825F700-6E58-4E3C-B753-8474F1180D79}" type="presOf" srcId="{7F514428-0D88-4DCF-ABCF-AFEA7D0EAB8F}" destId="{6D0CCF97-5F2F-4B90-85DB-5D9EAF451EAC}" srcOrd="0" destOrd="0" presId="urn:microsoft.com/office/officeart/2009/3/layout/HorizontalOrganizationChart#3"/>
    <dgm:cxn modelId="{17F7514F-35A4-4966-BFA6-2636DBE4EA72}" type="presOf" srcId="{D6AFFC15-D0F0-47EE-B7CF-0D3193C6E200}" destId="{C3872652-EB75-41DC-84D2-0E9E15AC141D}" srcOrd="0" destOrd="0" presId="urn:microsoft.com/office/officeart/2009/3/layout/HorizontalOrganizationChart#3"/>
    <dgm:cxn modelId="{1EBC022B-3FF6-499B-AE58-3BCA693FA883}" type="presOf" srcId="{60C0E07C-7CDA-4C44-9CB1-E4F0BDA76A39}" destId="{4E70D90B-2E96-4E2E-9635-6C8AF851E409}" srcOrd="1" destOrd="0" presId="urn:microsoft.com/office/officeart/2009/3/layout/HorizontalOrganizationChart#3"/>
    <dgm:cxn modelId="{A7F55ABF-250A-449E-BCF3-078C2A69F4FB}" type="presOf" srcId="{344BBD74-380A-46C8-8BDF-FD6B3EB6B1A7}" destId="{1ECBF7FB-A009-4FCF-8ECC-2F75B06550F1}" srcOrd="0" destOrd="0" presId="urn:microsoft.com/office/officeart/2009/3/layout/HorizontalOrganizationChart#3"/>
    <dgm:cxn modelId="{2CA6B8A9-4854-44D0-B2D6-3EC2C3EFE305}" type="presParOf" srcId="{C3872652-EB75-41DC-84D2-0E9E15AC141D}" destId="{1F0F32EF-E41C-4475-9C04-0CF400B1C7C0}" srcOrd="0" destOrd="0" presId="urn:microsoft.com/office/officeart/2009/3/layout/HorizontalOrganizationChart#3"/>
    <dgm:cxn modelId="{7F204573-EB12-4C50-99B1-081C5DA568C3}" type="presParOf" srcId="{1F0F32EF-E41C-4475-9C04-0CF400B1C7C0}" destId="{DE3D325E-E194-45F7-BB4F-6B411E9DDB4F}" srcOrd="0" destOrd="0" presId="urn:microsoft.com/office/officeart/2009/3/layout/HorizontalOrganizationChart#3"/>
    <dgm:cxn modelId="{B4E25AE6-F495-4578-9356-79E27BFFAFDF}" type="presParOf" srcId="{DE3D325E-E194-45F7-BB4F-6B411E9DDB4F}" destId="{50B08AF8-D93A-41D6-B299-5604BCA187B5}" srcOrd="0" destOrd="0" presId="urn:microsoft.com/office/officeart/2009/3/layout/HorizontalOrganizationChart#3"/>
    <dgm:cxn modelId="{08ACDFC2-4276-4C32-80D6-ED96DB540F56}" type="presParOf" srcId="{DE3D325E-E194-45F7-BB4F-6B411E9DDB4F}" destId="{4E70D90B-2E96-4E2E-9635-6C8AF851E409}" srcOrd="1" destOrd="0" presId="urn:microsoft.com/office/officeart/2009/3/layout/HorizontalOrganizationChart#3"/>
    <dgm:cxn modelId="{38B531D2-710C-44DB-B078-16E7061D01E9}" type="presParOf" srcId="{1F0F32EF-E41C-4475-9C04-0CF400B1C7C0}" destId="{FC6F3988-DF28-4A5A-A829-FDEBB7912C52}" srcOrd="1" destOrd="0" presId="urn:microsoft.com/office/officeart/2009/3/layout/HorizontalOrganizationChart#3"/>
    <dgm:cxn modelId="{05BB2F8D-D16E-4C40-BE2F-19F663A37633}" type="presParOf" srcId="{FC6F3988-DF28-4A5A-A829-FDEBB7912C52}" destId="{FDE0693F-6A7C-4718-A280-F4B7D9315BF6}" srcOrd="0" destOrd="0" presId="urn:microsoft.com/office/officeart/2009/3/layout/HorizontalOrganizationChart#3"/>
    <dgm:cxn modelId="{0D46030D-F5AB-4704-BD18-D26DF90BC3FC}" type="presParOf" srcId="{FC6F3988-DF28-4A5A-A829-FDEBB7912C52}" destId="{7E1B0CF4-49B2-492D-9FB5-44EB5D8837BA}" srcOrd="1" destOrd="0" presId="urn:microsoft.com/office/officeart/2009/3/layout/HorizontalOrganizationChart#3"/>
    <dgm:cxn modelId="{0B7F3FCC-B9A2-42A0-9423-3FE559FE6E2A}" type="presParOf" srcId="{7E1B0CF4-49B2-492D-9FB5-44EB5D8837BA}" destId="{1A028E42-A870-46D0-91BA-BC487F3906CC}" srcOrd="0" destOrd="0" presId="urn:microsoft.com/office/officeart/2009/3/layout/HorizontalOrganizationChart#3"/>
    <dgm:cxn modelId="{BBC3E0AF-7135-41B0-B7EA-99B86BD45CDA}" type="presParOf" srcId="{1A028E42-A870-46D0-91BA-BC487F3906CC}" destId="{1ECBF7FB-A009-4FCF-8ECC-2F75B06550F1}" srcOrd="0" destOrd="0" presId="urn:microsoft.com/office/officeart/2009/3/layout/HorizontalOrganizationChart#3"/>
    <dgm:cxn modelId="{D81D8014-9D1B-4919-BBB0-8257EC413C49}" type="presParOf" srcId="{1A028E42-A870-46D0-91BA-BC487F3906CC}" destId="{60F7717B-3F25-42C3-B42D-7900C535D7BE}" srcOrd="1" destOrd="0" presId="urn:microsoft.com/office/officeart/2009/3/layout/HorizontalOrganizationChart#3"/>
    <dgm:cxn modelId="{ACF7E2FB-62C7-4854-9BD1-EEF6019BCD94}" type="presParOf" srcId="{7E1B0CF4-49B2-492D-9FB5-44EB5D8837BA}" destId="{59F47000-D64C-4189-9F26-D67E744A9D1A}" srcOrd="1" destOrd="0" presId="urn:microsoft.com/office/officeart/2009/3/layout/HorizontalOrganizationChart#3"/>
    <dgm:cxn modelId="{43680107-5175-4E12-8C49-B818507945EC}" type="presParOf" srcId="{7E1B0CF4-49B2-492D-9FB5-44EB5D8837BA}" destId="{4F659AE6-D859-4257-9D4C-CBE4E666715E}" srcOrd="2" destOrd="0" presId="urn:microsoft.com/office/officeart/2009/3/layout/HorizontalOrganizationChart#3"/>
    <dgm:cxn modelId="{E18EBDF6-8897-4D56-944C-15E9CDC4E411}" type="presParOf" srcId="{FC6F3988-DF28-4A5A-A829-FDEBB7912C52}" destId="{F3FF079B-DD45-4983-A866-8E352B5A5437}" srcOrd="2" destOrd="0" presId="urn:microsoft.com/office/officeart/2009/3/layout/HorizontalOrganizationChart#3"/>
    <dgm:cxn modelId="{A9509639-5A73-43FB-969B-4CC60EDF18BA}" type="presParOf" srcId="{FC6F3988-DF28-4A5A-A829-FDEBB7912C52}" destId="{45851A9D-6768-418C-816E-1BEE3C4C86F6}" srcOrd="3" destOrd="0" presId="urn:microsoft.com/office/officeart/2009/3/layout/HorizontalOrganizationChart#3"/>
    <dgm:cxn modelId="{04B32211-04DE-4F32-A7F6-E81733C587BD}" type="presParOf" srcId="{45851A9D-6768-418C-816E-1BEE3C4C86F6}" destId="{7C019008-6EEA-44C5-B3EF-92F6F3EC7058}" srcOrd="0" destOrd="0" presId="urn:microsoft.com/office/officeart/2009/3/layout/HorizontalOrganizationChart#3"/>
    <dgm:cxn modelId="{2D344F17-49A2-426B-8F22-B6CFFB8E9714}" type="presParOf" srcId="{7C019008-6EEA-44C5-B3EF-92F6F3EC7058}" destId="{6D0CCF97-5F2F-4B90-85DB-5D9EAF451EAC}" srcOrd="0" destOrd="0" presId="urn:microsoft.com/office/officeart/2009/3/layout/HorizontalOrganizationChart#3"/>
    <dgm:cxn modelId="{B71CA187-FF7A-47EA-B079-023991A98ED3}" type="presParOf" srcId="{7C019008-6EEA-44C5-B3EF-92F6F3EC7058}" destId="{8A0EA750-EFC6-4CE2-A929-97E341EBF072}" srcOrd="1" destOrd="0" presId="urn:microsoft.com/office/officeart/2009/3/layout/HorizontalOrganizationChart#3"/>
    <dgm:cxn modelId="{DD02E679-A228-40FB-B480-D7B73A5F8D75}" type="presParOf" srcId="{45851A9D-6768-418C-816E-1BEE3C4C86F6}" destId="{06C5D0C1-81EE-4E37-9207-113F3EBE2F38}" srcOrd="1" destOrd="0" presId="urn:microsoft.com/office/officeart/2009/3/layout/HorizontalOrganizationChart#3"/>
    <dgm:cxn modelId="{91D6264D-1452-4965-9A68-AB755B2DD075}" type="presParOf" srcId="{45851A9D-6768-418C-816E-1BEE3C4C86F6}" destId="{56CDED7C-FFC6-4B00-9894-A44AB1311A71}" srcOrd="2" destOrd="0" presId="urn:microsoft.com/office/officeart/2009/3/layout/HorizontalOrganizationChart#3"/>
    <dgm:cxn modelId="{374173B9-46BE-4672-8AEA-D24B5A52B9DA}" type="presParOf" srcId="{1F0F32EF-E41C-4475-9C04-0CF400B1C7C0}" destId="{BA188066-BD23-4559-94B4-8D4DC9B64A78}" srcOrd="2" destOrd="0" presId="urn:microsoft.com/office/officeart/2009/3/layout/HorizontalOrganization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FFC15-D0F0-47EE-B7CF-0D3193C6E200}" type="doc">
      <dgm:prSet loTypeId="urn:microsoft.com/office/officeart/2009/3/layout/HorizontalOrganizationChart#4" loCatId="hierarchy" qsTypeId="urn:microsoft.com/office/officeart/2005/8/quickstyle/simple1#8" qsCatId="simple" csTypeId="urn:microsoft.com/office/officeart/2005/8/colors/accent1_2#8" csCatId="accent1" phldr="1"/>
      <dgm:spPr/>
      <dgm:t>
        <a:bodyPr/>
        <a:lstStyle/>
        <a:p>
          <a:endParaRPr lang="en-US"/>
        </a:p>
      </dgm:t>
    </dgm:pt>
    <dgm:pt modelId="{60C0E07C-7CDA-4C44-9CB1-E4F0BDA76A39}">
      <dgm:prSet phldrT="[Text]" custT="1"/>
      <dgm:spPr/>
      <dgm:t>
        <a:bodyPr/>
        <a:lstStyle/>
        <a:p>
          <a:r>
            <a:rPr lang="en-US" sz="3600" b="1" dirty="0">
              <a:solidFill>
                <a:srgbClr val="FFFF00"/>
              </a:solidFill>
              <a:latin typeface="Times New Roman" panose="02020603050405020304" pitchFamily="18" charset="0"/>
              <a:cs typeface="Times New Roman" panose="02020603050405020304" pitchFamily="18" charset="0"/>
            </a:rPr>
            <a:t>2 </a:t>
          </a:r>
          <a:r>
            <a:rPr lang="en-US" sz="3600" b="1" dirty="0" err="1">
              <a:solidFill>
                <a:srgbClr val="FFFF00"/>
              </a:solidFill>
              <a:latin typeface="Times New Roman" panose="02020603050405020304" pitchFamily="18" charset="0"/>
              <a:cs typeface="Times New Roman" panose="02020603050405020304" pitchFamily="18" charset="0"/>
            </a:rPr>
            <a:t>phần</a:t>
          </a:r>
          <a:endParaRPr lang="en-US" sz="3600" b="1" dirty="0">
            <a:solidFill>
              <a:srgbClr val="FFFF00"/>
            </a:solidFill>
            <a:latin typeface="Times New Roman" panose="02020603050405020304" pitchFamily="18" charset="0"/>
            <a:cs typeface="Times New Roman" panose="02020603050405020304" pitchFamily="18" charset="0"/>
          </a:endParaRPr>
        </a:p>
      </dgm:t>
    </dgm:pt>
    <dgm:pt modelId="{58662827-774A-4150-A1DC-64A9A7C5076B}" type="parTrans" cxnId="{269C8AC2-24DF-45B6-8D4B-47516D5561FF}">
      <dgm:prSet/>
      <dgm:spPr/>
      <dgm:t>
        <a:bodyPr/>
        <a:lstStyle/>
        <a:p>
          <a:endParaRPr lang="en-US"/>
        </a:p>
      </dgm:t>
    </dgm:pt>
    <dgm:pt modelId="{DBC91CEB-662E-4A34-B06B-8B12E9BBA198}" type="sibTrans" cxnId="{269C8AC2-24DF-45B6-8D4B-47516D5561FF}">
      <dgm:prSet/>
      <dgm:spPr/>
      <dgm:t>
        <a:bodyPr/>
        <a:lstStyle/>
        <a:p>
          <a:endParaRPr lang="en-US"/>
        </a:p>
      </dgm:t>
    </dgm:pt>
    <dgm:pt modelId="{344BBD74-380A-46C8-8BDF-FD6B3EB6B1A7}">
      <dgm:prSet phldrT="[Text]" custT="1"/>
      <dgm:spPr/>
      <dgm:t>
        <a:bodyPr/>
        <a:lstStyle/>
        <a:p>
          <a:r>
            <a:rPr lang="pt-BR" sz="3600" dirty="0">
              <a:latin typeface="Times New Roman" panose="02020603050405020304" pitchFamily="18" charset="0"/>
              <a:cs typeface="Times New Roman" panose="02020603050405020304" pitchFamily="18" charset="0"/>
            </a:rPr>
            <a:t> </a:t>
          </a:r>
          <a:r>
            <a:rPr lang="pt-BR" sz="3600" b="1" dirty="0">
              <a:latin typeface="Times New Roman" panose="02020603050405020304" pitchFamily="18" charset="0"/>
              <a:cs typeface="Times New Roman" panose="02020603050405020304" pitchFamily="18" charset="0"/>
            </a:rPr>
            <a:t>Vẻ đẹp của vùng đất Bình Định</a:t>
          </a:r>
          <a:r>
            <a:rPr lang="pt-B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dgm:t>
    </dgm:pt>
    <dgm:pt modelId="{4B2127A5-00D0-403D-A58F-C4B848C148D4}" type="parTrans" cxnId="{B187464A-864A-4B8B-B83C-58ABBBADB971}">
      <dgm:prSet/>
      <dgm:spPr/>
      <dgm:t>
        <a:bodyPr/>
        <a:lstStyle/>
        <a:p>
          <a:endParaRPr lang="en-US"/>
        </a:p>
      </dgm:t>
    </dgm:pt>
    <dgm:pt modelId="{58311B71-FBFD-458C-B342-891E17AD066D}" type="sibTrans" cxnId="{B187464A-864A-4B8B-B83C-58ABBBADB971}">
      <dgm:prSet/>
      <dgm:spPr/>
      <dgm:t>
        <a:bodyPr/>
        <a:lstStyle/>
        <a:p>
          <a:endParaRPr lang="en-US"/>
        </a:p>
      </dgm:t>
    </dgm:pt>
    <dgm:pt modelId="{7F514428-0D88-4DCF-ABCF-AFEA7D0EAB8F}">
      <dgm:prSet phldrT="[Text]" custT="1"/>
      <dgm:spPr/>
      <dgm: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a:t>
          </a:r>
        </a:p>
      </dgm:t>
    </dgm:pt>
    <dgm:pt modelId="{8CDAC258-5263-4C58-ABB3-D3899679829D}" type="parTrans" cxnId="{32F2055E-BBDC-407C-9D15-2ECBD46DA3B3}">
      <dgm:prSet/>
      <dgm:spPr/>
      <dgm:t>
        <a:bodyPr/>
        <a:lstStyle/>
        <a:p>
          <a:endParaRPr lang="en-US"/>
        </a:p>
      </dgm:t>
    </dgm:pt>
    <dgm:pt modelId="{08E9A252-61B9-410E-B6F0-FBFD958E566E}" type="sibTrans" cxnId="{32F2055E-BBDC-407C-9D15-2ECBD46DA3B3}">
      <dgm:prSet/>
      <dgm:spPr/>
      <dgm:t>
        <a:bodyPr/>
        <a:lstStyle/>
        <a:p>
          <a:endParaRPr lang="en-US"/>
        </a:p>
      </dgm:t>
    </dgm:pt>
    <dgm:pt modelId="{C3872652-EB75-41DC-84D2-0E9E15AC141D}" type="pres">
      <dgm:prSet presAssocID="{D6AFFC15-D0F0-47EE-B7CF-0D3193C6E200}" presName="hierChild1" presStyleCnt="0">
        <dgm:presLayoutVars>
          <dgm:orgChart val="1"/>
          <dgm:chPref val="1"/>
          <dgm:dir/>
          <dgm:animOne val="branch"/>
          <dgm:animLvl val="lvl"/>
          <dgm:resizeHandles/>
        </dgm:presLayoutVars>
      </dgm:prSet>
      <dgm:spPr/>
      <dgm:t>
        <a:bodyPr/>
        <a:lstStyle/>
        <a:p>
          <a:endParaRPr lang="en-US"/>
        </a:p>
      </dgm:t>
    </dgm:pt>
    <dgm:pt modelId="{1F0F32EF-E41C-4475-9C04-0CF400B1C7C0}" type="pres">
      <dgm:prSet presAssocID="{60C0E07C-7CDA-4C44-9CB1-E4F0BDA76A39}" presName="hierRoot1" presStyleCnt="0">
        <dgm:presLayoutVars>
          <dgm:hierBranch val="init"/>
        </dgm:presLayoutVars>
      </dgm:prSet>
      <dgm:spPr/>
    </dgm:pt>
    <dgm:pt modelId="{DE3D325E-E194-45F7-BB4F-6B411E9DDB4F}" type="pres">
      <dgm:prSet presAssocID="{60C0E07C-7CDA-4C44-9CB1-E4F0BDA76A39}" presName="rootComposite1" presStyleCnt="0"/>
      <dgm:spPr/>
    </dgm:pt>
    <dgm:pt modelId="{50B08AF8-D93A-41D6-B299-5604BCA187B5}" type="pres">
      <dgm:prSet presAssocID="{60C0E07C-7CDA-4C44-9CB1-E4F0BDA76A39}" presName="rootText1" presStyleLbl="node0" presStyleIdx="0" presStyleCnt="1" custScaleX="62901">
        <dgm:presLayoutVars>
          <dgm:chPref val="3"/>
        </dgm:presLayoutVars>
      </dgm:prSet>
      <dgm:spPr/>
      <dgm:t>
        <a:bodyPr/>
        <a:lstStyle/>
        <a:p>
          <a:endParaRPr lang="en-US"/>
        </a:p>
      </dgm:t>
    </dgm:pt>
    <dgm:pt modelId="{4E70D90B-2E96-4E2E-9635-6C8AF851E409}" type="pres">
      <dgm:prSet presAssocID="{60C0E07C-7CDA-4C44-9CB1-E4F0BDA76A39}" presName="rootConnector1" presStyleLbl="node1" presStyleIdx="0" presStyleCnt="0"/>
      <dgm:spPr/>
      <dgm:t>
        <a:bodyPr/>
        <a:lstStyle/>
        <a:p>
          <a:endParaRPr lang="en-US"/>
        </a:p>
      </dgm:t>
    </dgm:pt>
    <dgm:pt modelId="{FC6F3988-DF28-4A5A-A829-FDEBB7912C52}" type="pres">
      <dgm:prSet presAssocID="{60C0E07C-7CDA-4C44-9CB1-E4F0BDA76A39}" presName="hierChild2" presStyleCnt="0"/>
      <dgm:spPr/>
    </dgm:pt>
    <dgm:pt modelId="{FDE0693F-6A7C-4718-A280-F4B7D9315BF6}" type="pres">
      <dgm:prSet presAssocID="{4B2127A5-00D0-403D-A58F-C4B848C148D4}" presName="Name64" presStyleLbl="parChTrans1D2" presStyleIdx="0" presStyleCnt="2"/>
      <dgm:spPr/>
      <dgm:t>
        <a:bodyPr/>
        <a:lstStyle/>
        <a:p>
          <a:endParaRPr lang="en-US"/>
        </a:p>
      </dgm:t>
    </dgm:pt>
    <dgm:pt modelId="{7E1B0CF4-49B2-492D-9FB5-44EB5D8837BA}" type="pres">
      <dgm:prSet presAssocID="{344BBD74-380A-46C8-8BDF-FD6B3EB6B1A7}" presName="hierRoot2" presStyleCnt="0">
        <dgm:presLayoutVars>
          <dgm:hierBranch val="init"/>
        </dgm:presLayoutVars>
      </dgm:prSet>
      <dgm:spPr/>
    </dgm:pt>
    <dgm:pt modelId="{1A028E42-A870-46D0-91BA-BC487F3906CC}" type="pres">
      <dgm:prSet presAssocID="{344BBD74-380A-46C8-8BDF-FD6B3EB6B1A7}" presName="rootComposite" presStyleCnt="0"/>
      <dgm:spPr/>
    </dgm:pt>
    <dgm:pt modelId="{1ECBF7FB-A009-4FCF-8ECC-2F75B06550F1}" type="pres">
      <dgm:prSet presAssocID="{344BBD74-380A-46C8-8BDF-FD6B3EB6B1A7}" presName="rootText" presStyleLbl="node2" presStyleIdx="0" presStyleCnt="2" custScaleX="152133">
        <dgm:presLayoutVars>
          <dgm:chPref val="3"/>
        </dgm:presLayoutVars>
      </dgm:prSet>
      <dgm:spPr/>
      <dgm:t>
        <a:bodyPr/>
        <a:lstStyle/>
        <a:p>
          <a:endParaRPr lang="en-US"/>
        </a:p>
      </dgm:t>
    </dgm:pt>
    <dgm:pt modelId="{60F7717B-3F25-42C3-B42D-7900C535D7BE}" type="pres">
      <dgm:prSet presAssocID="{344BBD74-380A-46C8-8BDF-FD6B3EB6B1A7}" presName="rootConnector" presStyleLbl="node2" presStyleIdx="0" presStyleCnt="2"/>
      <dgm:spPr/>
      <dgm:t>
        <a:bodyPr/>
        <a:lstStyle/>
        <a:p>
          <a:endParaRPr lang="en-US"/>
        </a:p>
      </dgm:t>
    </dgm:pt>
    <dgm:pt modelId="{59F47000-D64C-4189-9F26-D67E744A9D1A}" type="pres">
      <dgm:prSet presAssocID="{344BBD74-380A-46C8-8BDF-FD6B3EB6B1A7}" presName="hierChild4" presStyleCnt="0"/>
      <dgm:spPr/>
    </dgm:pt>
    <dgm:pt modelId="{4F659AE6-D859-4257-9D4C-CBE4E666715E}" type="pres">
      <dgm:prSet presAssocID="{344BBD74-380A-46C8-8BDF-FD6B3EB6B1A7}" presName="hierChild5" presStyleCnt="0"/>
      <dgm:spPr/>
    </dgm:pt>
    <dgm:pt modelId="{F3FF079B-DD45-4983-A866-8E352B5A5437}" type="pres">
      <dgm:prSet presAssocID="{8CDAC258-5263-4C58-ABB3-D3899679829D}" presName="Name64" presStyleLbl="parChTrans1D2" presStyleIdx="1" presStyleCnt="2"/>
      <dgm:spPr/>
      <dgm:t>
        <a:bodyPr/>
        <a:lstStyle/>
        <a:p>
          <a:endParaRPr lang="en-US"/>
        </a:p>
      </dgm:t>
    </dgm:pt>
    <dgm:pt modelId="{45851A9D-6768-418C-816E-1BEE3C4C86F6}" type="pres">
      <dgm:prSet presAssocID="{7F514428-0D88-4DCF-ABCF-AFEA7D0EAB8F}" presName="hierRoot2" presStyleCnt="0">
        <dgm:presLayoutVars>
          <dgm:hierBranch val="init"/>
        </dgm:presLayoutVars>
      </dgm:prSet>
      <dgm:spPr/>
    </dgm:pt>
    <dgm:pt modelId="{7C019008-6EEA-44C5-B3EF-92F6F3EC7058}" type="pres">
      <dgm:prSet presAssocID="{7F514428-0D88-4DCF-ABCF-AFEA7D0EAB8F}" presName="rootComposite" presStyleCnt="0"/>
      <dgm:spPr/>
    </dgm:pt>
    <dgm:pt modelId="{6D0CCF97-5F2F-4B90-85DB-5D9EAF451EAC}" type="pres">
      <dgm:prSet presAssocID="{7F514428-0D88-4DCF-ABCF-AFEA7D0EAB8F}" presName="rootText" presStyleLbl="node2" presStyleIdx="1" presStyleCnt="2" custScaleX="129615" custLinFactNeighborX="-1688" custLinFactNeighborY="-5535">
        <dgm:presLayoutVars>
          <dgm:chPref val="3"/>
        </dgm:presLayoutVars>
      </dgm:prSet>
      <dgm:spPr/>
      <dgm:t>
        <a:bodyPr/>
        <a:lstStyle/>
        <a:p>
          <a:endParaRPr lang="en-US"/>
        </a:p>
      </dgm:t>
    </dgm:pt>
    <dgm:pt modelId="{8A0EA750-EFC6-4CE2-A929-97E341EBF072}" type="pres">
      <dgm:prSet presAssocID="{7F514428-0D88-4DCF-ABCF-AFEA7D0EAB8F}" presName="rootConnector" presStyleLbl="node2" presStyleIdx="1" presStyleCnt="2"/>
      <dgm:spPr/>
      <dgm:t>
        <a:bodyPr/>
        <a:lstStyle/>
        <a:p>
          <a:endParaRPr lang="en-US"/>
        </a:p>
      </dgm:t>
    </dgm:pt>
    <dgm:pt modelId="{06C5D0C1-81EE-4E37-9207-113F3EBE2F38}" type="pres">
      <dgm:prSet presAssocID="{7F514428-0D88-4DCF-ABCF-AFEA7D0EAB8F}" presName="hierChild4" presStyleCnt="0"/>
      <dgm:spPr/>
    </dgm:pt>
    <dgm:pt modelId="{56CDED7C-FFC6-4B00-9894-A44AB1311A71}" type="pres">
      <dgm:prSet presAssocID="{7F514428-0D88-4DCF-ABCF-AFEA7D0EAB8F}" presName="hierChild5" presStyleCnt="0"/>
      <dgm:spPr/>
    </dgm:pt>
    <dgm:pt modelId="{BA188066-BD23-4559-94B4-8D4DC9B64A78}" type="pres">
      <dgm:prSet presAssocID="{60C0E07C-7CDA-4C44-9CB1-E4F0BDA76A39}" presName="hierChild3" presStyleCnt="0"/>
      <dgm:spPr/>
    </dgm:pt>
  </dgm:ptLst>
  <dgm:cxnLst>
    <dgm:cxn modelId="{B187464A-864A-4B8B-B83C-58ABBBADB971}" srcId="{60C0E07C-7CDA-4C44-9CB1-E4F0BDA76A39}" destId="{344BBD74-380A-46C8-8BDF-FD6B3EB6B1A7}" srcOrd="0" destOrd="0" parTransId="{4B2127A5-00D0-403D-A58F-C4B848C148D4}" sibTransId="{58311B71-FBFD-458C-B342-891E17AD066D}"/>
    <dgm:cxn modelId="{32F2055E-BBDC-407C-9D15-2ECBD46DA3B3}" srcId="{60C0E07C-7CDA-4C44-9CB1-E4F0BDA76A39}" destId="{7F514428-0D88-4DCF-ABCF-AFEA7D0EAB8F}" srcOrd="1" destOrd="0" parTransId="{8CDAC258-5263-4C58-ABB3-D3899679829D}" sibTransId="{08E9A252-61B9-410E-B6F0-FBFD958E566E}"/>
    <dgm:cxn modelId="{A313B12A-9EC7-4C47-BE31-68950EADF3C5}" type="presOf" srcId="{4B2127A5-00D0-403D-A58F-C4B848C148D4}" destId="{FDE0693F-6A7C-4718-A280-F4B7D9315BF6}" srcOrd="0" destOrd="0" presId="urn:microsoft.com/office/officeart/2009/3/layout/HorizontalOrganizationChart#4"/>
    <dgm:cxn modelId="{962E00A6-FA6A-4278-8415-8DC049809A29}" type="presOf" srcId="{60C0E07C-7CDA-4C44-9CB1-E4F0BDA76A39}" destId="{50B08AF8-D93A-41D6-B299-5604BCA187B5}" srcOrd="0" destOrd="0" presId="urn:microsoft.com/office/officeart/2009/3/layout/HorizontalOrganizationChart#4"/>
    <dgm:cxn modelId="{6DA31DA2-E9F5-43D6-A2DB-ADAEC824574F}" type="presOf" srcId="{7F514428-0D88-4DCF-ABCF-AFEA7D0EAB8F}" destId="{8A0EA750-EFC6-4CE2-A929-97E341EBF072}" srcOrd="1" destOrd="0" presId="urn:microsoft.com/office/officeart/2009/3/layout/HorizontalOrganizationChart#4"/>
    <dgm:cxn modelId="{BB5A94C8-04AA-4C2E-9111-EE72D0878AD6}" type="presOf" srcId="{8CDAC258-5263-4C58-ABB3-D3899679829D}" destId="{F3FF079B-DD45-4983-A866-8E352B5A5437}" srcOrd="0" destOrd="0" presId="urn:microsoft.com/office/officeart/2009/3/layout/HorizontalOrganizationChart#4"/>
    <dgm:cxn modelId="{269C8AC2-24DF-45B6-8D4B-47516D5561FF}" srcId="{D6AFFC15-D0F0-47EE-B7CF-0D3193C6E200}" destId="{60C0E07C-7CDA-4C44-9CB1-E4F0BDA76A39}" srcOrd="0" destOrd="0" parTransId="{58662827-774A-4150-A1DC-64A9A7C5076B}" sibTransId="{DBC91CEB-662E-4A34-B06B-8B12E9BBA198}"/>
    <dgm:cxn modelId="{96B3CCBB-B46C-4553-BBDB-BBA1ECCD6EAA}" type="presOf" srcId="{344BBD74-380A-46C8-8BDF-FD6B3EB6B1A7}" destId="{60F7717B-3F25-42C3-B42D-7900C535D7BE}" srcOrd="1" destOrd="0" presId="urn:microsoft.com/office/officeart/2009/3/layout/HorizontalOrganizationChart#4"/>
    <dgm:cxn modelId="{D825F700-6E58-4E3C-B753-8474F1180D79}" type="presOf" srcId="{7F514428-0D88-4DCF-ABCF-AFEA7D0EAB8F}" destId="{6D0CCF97-5F2F-4B90-85DB-5D9EAF451EAC}" srcOrd="0" destOrd="0" presId="urn:microsoft.com/office/officeart/2009/3/layout/HorizontalOrganizationChart#4"/>
    <dgm:cxn modelId="{17F7514F-35A4-4966-BFA6-2636DBE4EA72}" type="presOf" srcId="{D6AFFC15-D0F0-47EE-B7CF-0D3193C6E200}" destId="{C3872652-EB75-41DC-84D2-0E9E15AC141D}" srcOrd="0" destOrd="0" presId="urn:microsoft.com/office/officeart/2009/3/layout/HorizontalOrganizationChart#4"/>
    <dgm:cxn modelId="{1EBC022B-3FF6-499B-AE58-3BCA693FA883}" type="presOf" srcId="{60C0E07C-7CDA-4C44-9CB1-E4F0BDA76A39}" destId="{4E70D90B-2E96-4E2E-9635-6C8AF851E409}" srcOrd="1" destOrd="0" presId="urn:microsoft.com/office/officeart/2009/3/layout/HorizontalOrganizationChart#4"/>
    <dgm:cxn modelId="{A7F55ABF-250A-449E-BCF3-078C2A69F4FB}" type="presOf" srcId="{344BBD74-380A-46C8-8BDF-FD6B3EB6B1A7}" destId="{1ECBF7FB-A009-4FCF-8ECC-2F75B06550F1}" srcOrd="0" destOrd="0" presId="urn:microsoft.com/office/officeart/2009/3/layout/HorizontalOrganizationChart#4"/>
    <dgm:cxn modelId="{2CA6B8A9-4854-44D0-B2D6-3EC2C3EFE305}" type="presParOf" srcId="{C3872652-EB75-41DC-84D2-0E9E15AC141D}" destId="{1F0F32EF-E41C-4475-9C04-0CF400B1C7C0}" srcOrd="0" destOrd="0" presId="urn:microsoft.com/office/officeart/2009/3/layout/HorizontalOrganizationChart#4"/>
    <dgm:cxn modelId="{7F204573-EB12-4C50-99B1-081C5DA568C3}" type="presParOf" srcId="{1F0F32EF-E41C-4475-9C04-0CF400B1C7C0}" destId="{DE3D325E-E194-45F7-BB4F-6B411E9DDB4F}" srcOrd="0" destOrd="0" presId="urn:microsoft.com/office/officeart/2009/3/layout/HorizontalOrganizationChart#4"/>
    <dgm:cxn modelId="{B4E25AE6-F495-4578-9356-79E27BFFAFDF}" type="presParOf" srcId="{DE3D325E-E194-45F7-BB4F-6B411E9DDB4F}" destId="{50B08AF8-D93A-41D6-B299-5604BCA187B5}" srcOrd="0" destOrd="0" presId="urn:microsoft.com/office/officeart/2009/3/layout/HorizontalOrganizationChart#4"/>
    <dgm:cxn modelId="{08ACDFC2-4276-4C32-80D6-ED96DB540F56}" type="presParOf" srcId="{DE3D325E-E194-45F7-BB4F-6B411E9DDB4F}" destId="{4E70D90B-2E96-4E2E-9635-6C8AF851E409}" srcOrd="1" destOrd="0" presId="urn:microsoft.com/office/officeart/2009/3/layout/HorizontalOrganizationChart#4"/>
    <dgm:cxn modelId="{38B531D2-710C-44DB-B078-16E7061D01E9}" type="presParOf" srcId="{1F0F32EF-E41C-4475-9C04-0CF400B1C7C0}" destId="{FC6F3988-DF28-4A5A-A829-FDEBB7912C52}" srcOrd="1" destOrd="0" presId="urn:microsoft.com/office/officeart/2009/3/layout/HorizontalOrganizationChart#4"/>
    <dgm:cxn modelId="{05BB2F8D-D16E-4C40-BE2F-19F663A37633}" type="presParOf" srcId="{FC6F3988-DF28-4A5A-A829-FDEBB7912C52}" destId="{FDE0693F-6A7C-4718-A280-F4B7D9315BF6}" srcOrd="0" destOrd="0" presId="urn:microsoft.com/office/officeart/2009/3/layout/HorizontalOrganizationChart#4"/>
    <dgm:cxn modelId="{0D46030D-F5AB-4704-BD18-D26DF90BC3FC}" type="presParOf" srcId="{FC6F3988-DF28-4A5A-A829-FDEBB7912C52}" destId="{7E1B0CF4-49B2-492D-9FB5-44EB5D8837BA}" srcOrd="1" destOrd="0" presId="urn:microsoft.com/office/officeart/2009/3/layout/HorizontalOrganizationChart#4"/>
    <dgm:cxn modelId="{0B7F3FCC-B9A2-42A0-9423-3FE559FE6E2A}" type="presParOf" srcId="{7E1B0CF4-49B2-492D-9FB5-44EB5D8837BA}" destId="{1A028E42-A870-46D0-91BA-BC487F3906CC}" srcOrd="0" destOrd="0" presId="urn:microsoft.com/office/officeart/2009/3/layout/HorizontalOrganizationChart#4"/>
    <dgm:cxn modelId="{BBC3E0AF-7135-41B0-B7EA-99B86BD45CDA}" type="presParOf" srcId="{1A028E42-A870-46D0-91BA-BC487F3906CC}" destId="{1ECBF7FB-A009-4FCF-8ECC-2F75B06550F1}" srcOrd="0" destOrd="0" presId="urn:microsoft.com/office/officeart/2009/3/layout/HorizontalOrganizationChart#4"/>
    <dgm:cxn modelId="{D81D8014-9D1B-4919-BBB0-8257EC413C49}" type="presParOf" srcId="{1A028E42-A870-46D0-91BA-BC487F3906CC}" destId="{60F7717B-3F25-42C3-B42D-7900C535D7BE}" srcOrd="1" destOrd="0" presId="urn:microsoft.com/office/officeart/2009/3/layout/HorizontalOrganizationChart#4"/>
    <dgm:cxn modelId="{ACF7E2FB-62C7-4854-9BD1-EEF6019BCD94}" type="presParOf" srcId="{7E1B0CF4-49B2-492D-9FB5-44EB5D8837BA}" destId="{59F47000-D64C-4189-9F26-D67E744A9D1A}" srcOrd="1" destOrd="0" presId="urn:microsoft.com/office/officeart/2009/3/layout/HorizontalOrganizationChart#4"/>
    <dgm:cxn modelId="{43680107-5175-4E12-8C49-B818507945EC}" type="presParOf" srcId="{7E1B0CF4-49B2-492D-9FB5-44EB5D8837BA}" destId="{4F659AE6-D859-4257-9D4C-CBE4E666715E}" srcOrd="2" destOrd="0" presId="urn:microsoft.com/office/officeart/2009/3/layout/HorizontalOrganizationChart#4"/>
    <dgm:cxn modelId="{E18EBDF6-8897-4D56-944C-15E9CDC4E411}" type="presParOf" srcId="{FC6F3988-DF28-4A5A-A829-FDEBB7912C52}" destId="{F3FF079B-DD45-4983-A866-8E352B5A5437}" srcOrd="2" destOrd="0" presId="urn:microsoft.com/office/officeart/2009/3/layout/HorizontalOrganizationChart#4"/>
    <dgm:cxn modelId="{A9509639-5A73-43FB-969B-4CC60EDF18BA}" type="presParOf" srcId="{FC6F3988-DF28-4A5A-A829-FDEBB7912C52}" destId="{45851A9D-6768-418C-816E-1BEE3C4C86F6}" srcOrd="3" destOrd="0" presId="urn:microsoft.com/office/officeart/2009/3/layout/HorizontalOrganizationChart#4"/>
    <dgm:cxn modelId="{04B32211-04DE-4F32-A7F6-E81733C587BD}" type="presParOf" srcId="{45851A9D-6768-418C-816E-1BEE3C4C86F6}" destId="{7C019008-6EEA-44C5-B3EF-92F6F3EC7058}" srcOrd="0" destOrd="0" presId="urn:microsoft.com/office/officeart/2009/3/layout/HorizontalOrganizationChart#4"/>
    <dgm:cxn modelId="{2D344F17-49A2-426B-8F22-B6CFFB8E9714}" type="presParOf" srcId="{7C019008-6EEA-44C5-B3EF-92F6F3EC7058}" destId="{6D0CCF97-5F2F-4B90-85DB-5D9EAF451EAC}" srcOrd="0" destOrd="0" presId="urn:microsoft.com/office/officeart/2009/3/layout/HorizontalOrganizationChart#4"/>
    <dgm:cxn modelId="{B71CA187-FF7A-47EA-B079-023991A98ED3}" type="presParOf" srcId="{7C019008-6EEA-44C5-B3EF-92F6F3EC7058}" destId="{8A0EA750-EFC6-4CE2-A929-97E341EBF072}" srcOrd="1" destOrd="0" presId="urn:microsoft.com/office/officeart/2009/3/layout/HorizontalOrganizationChart#4"/>
    <dgm:cxn modelId="{DD02E679-A228-40FB-B480-D7B73A5F8D75}" type="presParOf" srcId="{45851A9D-6768-418C-816E-1BEE3C4C86F6}" destId="{06C5D0C1-81EE-4E37-9207-113F3EBE2F38}" srcOrd="1" destOrd="0" presId="urn:microsoft.com/office/officeart/2009/3/layout/HorizontalOrganizationChart#4"/>
    <dgm:cxn modelId="{91D6264D-1452-4965-9A68-AB755B2DD075}" type="presParOf" srcId="{45851A9D-6768-418C-816E-1BEE3C4C86F6}" destId="{56CDED7C-FFC6-4B00-9894-A44AB1311A71}" srcOrd="2" destOrd="0" presId="urn:microsoft.com/office/officeart/2009/3/layout/HorizontalOrganizationChart#4"/>
    <dgm:cxn modelId="{374173B9-46BE-4672-8AEA-D24B5A52B9DA}" type="presParOf" srcId="{1F0F32EF-E41C-4475-9C04-0CF400B1C7C0}" destId="{BA188066-BD23-4559-94B4-8D4DC9B64A78}" srcOrd="2" destOrd="0" presId="urn:microsoft.com/office/officeart/2009/3/layout/HorizontalOrganizationChar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428C56-ED74-451E-9B28-B25BF909293C}" type="doc">
      <dgm:prSet loTypeId="urn:microsoft.com/office/officeart/2005/8/layout/hierarchy3#1" loCatId="hierarchy" qsTypeId="urn:microsoft.com/office/officeart/2005/8/quickstyle/simple1#9" qsCatId="simple" csTypeId="urn:microsoft.com/office/officeart/2005/8/colors/accent1_2#9" csCatId="accent1" phldr="1"/>
      <dgm:spPr/>
      <dgm:t>
        <a:bodyPr/>
        <a:lstStyle/>
        <a:p>
          <a:endParaRPr lang="en-US"/>
        </a:p>
      </dgm:t>
    </dgm:pt>
    <dgm:pt modelId="{5EB0C0D0-5C08-432F-B6EA-869ECB679947}">
      <dgm:prSet phldrT="[Text]" custT="1"/>
      <dgm:spPr>
        <a:solidFill>
          <a:schemeClr val="accent4">
            <a:lumMod val="20000"/>
            <a:lumOff val="80000"/>
          </a:schemeClr>
        </a:solidFill>
        <a:ln w="28575"/>
      </dgm:spPr>
      <dgm:t>
        <a:bodyPr/>
        <a:lstStyle/>
        <a:p>
          <a:r>
            <a:rPr lang="en-US" sz="2800" b="1" dirty="0" err="1">
              <a:solidFill>
                <a:schemeClr val="tx1"/>
              </a:solidFill>
              <a:latin typeface="Times New Roman" panose="02020603050405020304" pitchFamily="18" charset="0"/>
              <a:cs typeface="Times New Roman" panose="02020603050405020304" pitchFamily="18" charset="0"/>
            </a:rPr>
            <a:t>Thảo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cặp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thời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gian</a:t>
          </a:r>
          <a:r>
            <a:rPr lang="en-US" sz="2800" b="1" baseline="0" dirty="0">
              <a:solidFill>
                <a:schemeClr val="tx1"/>
              </a:solidFill>
              <a:latin typeface="Times New Roman" panose="02020603050405020304" pitchFamily="18" charset="0"/>
              <a:cs typeface="Times New Roman" panose="02020603050405020304" pitchFamily="18" charset="0"/>
            </a:rPr>
            <a:t> 5 </a:t>
          </a:r>
          <a:r>
            <a:rPr lang="en-US" sz="2800" b="1" baseline="0" dirty="0" err="1">
              <a:solidFill>
                <a:schemeClr val="tx1"/>
              </a:solidFill>
              <a:latin typeface="Times New Roman" panose="02020603050405020304" pitchFamily="18" charset="0"/>
              <a:cs typeface="Times New Roman" panose="02020603050405020304" pitchFamily="18" charset="0"/>
            </a:rPr>
            <a:t>phút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trả</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hỏi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sau</a:t>
          </a:r>
          <a:r>
            <a:rPr lang="en-US" sz="2800" b="1" baseline="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6CBEDCBE-AA3D-4F4E-8701-97BFD5B3D6C8}" type="parTrans" cxnId="{6EF8B297-749F-4A41-A0A7-1CABEBBE7EA5}">
      <dgm:prSet/>
      <dgm:spPr/>
      <dgm:t>
        <a:bodyPr/>
        <a:lstStyle/>
        <a:p>
          <a:endParaRPr lang="en-US"/>
        </a:p>
      </dgm:t>
    </dgm:pt>
    <dgm:pt modelId="{5EF91DCC-D8B7-4161-B441-11B93E319499}" type="sibTrans" cxnId="{6EF8B297-749F-4A41-A0A7-1CABEBBE7EA5}">
      <dgm:prSet/>
      <dgm:spPr/>
      <dgm:t>
        <a:bodyPr/>
        <a:lstStyle/>
        <a:p>
          <a:endParaRPr lang="en-US"/>
        </a:p>
      </dgm:t>
    </dgm:pt>
    <dgm:pt modelId="{8E25AC76-B332-4B9A-9D9E-D60841A5FA9A}" type="pres">
      <dgm:prSet presAssocID="{E0428C56-ED74-451E-9B28-B25BF909293C}" presName="diagram" presStyleCnt="0">
        <dgm:presLayoutVars>
          <dgm:chPref val="1"/>
          <dgm:dir/>
          <dgm:animOne val="branch"/>
          <dgm:animLvl val="lvl"/>
          <dgm:resizeHandles/>
        </dgm:presLayoutVars>
      </dgm:prSet>
      <dgm:spPr/>
      <dgm:t>
        <a:bodyPr/>
        <a:lstStyle/>
        <a:p>
          <a:endParaRPr lang="en-US"/>
        </a:p>
      </dgm:t>
    </dgm:pt>
    <dgm:pt modelId="{1B3F1566-BEDD-40CC-84E5-9B593BCA8CF1}" type="pres">
      <dgm:prSet presAssocID="{5EB0C0D0-5C08-432F-B6EA-869ECB679947}" presName="root" presStyleCnt="0"/>
      <dgm:spPr/>
    </dgm:pt>
    <dgm:pt modelId="{F91AB5C0-6A7B-402C-8535-CB53893D3D51}" type="pres">
      <dgm:prSet presAssocID="{5EB0C0D0-5C08-432F-B6EA-869ECB679947}" presName="rootComposite" presStyleCnt="0"/>
      <dgm:spPr/>
    </dgm:pt>
    <dgm:pt modelId="{DF46566A-D2C3-4B10-936B-A5C9D547831C}" type="pres">
      <dgm:prSet presAssocID="{5EB0C0D0-5C08-432F-B6EA-869ECB679947}" presName="rootText" presStyleLbl="node1" presStyleIdx="0" presStyleCnt="1" custScaleX="140320" custScaleY="41662" custLinFactNeighborY="6265"/>
      <dgm:spPr/>
      <dgm:t>
        <a:bodyPr/>
        <a:lstStyle/>
        <a:p>
          <a:endParaRPr lang="en-US"/>
        </a:p>
      </dgm:t>
    </dgm:pt>
    <dgm:pt modelId="{2A032713-29BA-4652-BEB3-387509A9FF79}" type="pres">
      <dgm:prSet presAssocID="{5EB0C0D0-5C08-432F-B6EA-869ECB679947}" presName="rootConnector" presStyleLbl="node1" presStyleIdx="0" presStyleCnt="1"/>
      <dgm:spPr/>
      <dgm:t>
        <a:bodyPr/>
        <a:lstStyle/>
        <a:p>
          <a:endParaRPr lang="en-US"/>
        </a:p>
      </dgm:t>
    </dgm:pt>
    <dgm:pt modelId="{B6005DDD-A522-415A-9357-89186CCDC439}" type="pres">
      <dgm:prSet presAssocID="{5EB0C0D0-5C08-432F-B6EA-869ECB679947}" presName="childShape" presStyleCnt="0"/>
      <dgm:spPr/>
    </dgm:pt>
  </dgm:ptLst>
  <dgm:cxnLst>
    <dgm:cxn modelId="{3D1B0F97-812F-49EC-982A-ED7480951B73}" type="presOf" srcId="{E0428C56-ED74-451E-9B28-B25BF909293C}" destId="{8E25AC76-B332-4B9A-9D9E-D60841A5FA9A}" srcOrd="0" destOrd="0" presId="urn:microsoft.com/office/officeart/2005/8/layout/hierarchy3#1"/>
    <dgm:cxn modelId="{2D9C4923-671A-48F5-ABE9-DADDA8CCFB4C}" type="presOf" srcId="{5EB0C0D0-5C08-432F-B6EA-869ECB679947}" destId="{2A032713-29BA-4652-BEB3-387509A9FF79}" srcOrd="1" destOrd="0" presId="urn:microsoft.com/office/officeart/2005/8/layout/hierarchy3#1"/>
    <dgm:cxn modelId="{A51349F5-F473-4DD7-AE1A-4C4EF199120B}" type="presOf" srcId="{5EB0C0D0-5C08-432F-B6EA-869ECB679947}" destId="{DF46566A-D2C3-4B10-936B-A5C9D547831C}" srcOrd="0" destOrd="0" presId="urn:microsoft.com/office/officeart/2005/8/layout/hierarchy3#1"/>
    <dgm:cxn modelId="{6EF8B297-749F-4A41-A0A7-1CABEBBE7EA5}" srcId="{E0428C56-ED74-451E-9B28-B25BF909293C}" destId="{5EB0C0D0-5C08-432F-B6EA-869ECB679947}" srcOrd="0" destOrd="0" parTransId="{6CBEDCBE-AA3D-4F4E-8701-97BFD5B3D6C8}" sibTransId="{5EF91DCC-D8B7-4161-B441-11B93E319499}"/>
    <dgm:cxn modelId="{F4B744D2-8AF3-4FD1-8675-77A98F05F22F}" type="presParOf" srcId="{8E25AC76-B332-4B9A-9D9E-D60841A5FA9A}" destId="{1B3F1566-BEDD-40CC-84E5-9B593BCA8CF1}" srcOrd="0" destOrd="0" presId="urn:microsoft.com/office/officeart/2005/8/layout/hierarchy3#1"/>
    <dgm:cxn modelId="{C8063B68-2EE6-46A4-854D-ECCD75A75331}" type="presParOf" srcId="{1B3F1566-BEDD-40CC-84E5-9B593BCA8CF1}" destId="{F91AB5C0-6A7B-402C-8535-CB53893D3D51}" srcOrd="0" destOrd="0" presId="urn:microsoft.com/office/officeart/2005/8/layout/hierarchy3#1"/>
    <dgm:cxn modelId="{EAE0D63B-B674-4805-B885-D6BCAE2E08E7}" type="presParOf" srcId="{F91AB5C0-6A7B-402C-8535-CB53893D3D51}" destId="{DF46566A-D2C3-4B10-936B-A5C9D547831C}" srcOrd="0" destOrd="0" presId="urn:microsoft.com/office/officeart/2005/8/layout/hierarchy3#1"/>
    <dgm:cxn modelId="{0477E635-C5E0-4361-8A56-9C4A46D11ADF}" type="presParOf" srcId="{F91AB5C0-6A7B-402C-8535-CB53893D3D51}" destId="{2A032713-29BA-4652-BEB3-387509A9FF79}" srcOrd="1" destOrd="0" presId="urn:microsoft.com/office/officeart/2005/8/layout/hierarchy3#1"/>
    <dgm:cxn modelId="{6367611D-8561-40C0-97F8-3B3FFBA8FD85}" type="presParOf" srcId="{1B3F1566-BEDD-40CC-84E5-9B593BCA8CF1}" destId="{B6005DDD-A522-415A-9357-89186CCDC439}" srcOrd="1" destOrd="0" presId="urn:microsoft.com/office/officeart/2005/8/layout/hierarchy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34447F-6945-41CE-8C4F-8A094FA36462}" type="doc">
      <dgm:prSet loTypeId="urn:microsoft.com/office/officeart/2009/3/layout/HorizontalOrganizationChart#5" loCatId="hierarchy" qsTypeId="urn:microsoft.com/office/officeart/2005/8/quickstyle/simple1#10" qsCatId="simple" csTypeId="urn:microsoft.com/office/officeart/2005/8/colors/accent1_2#10" csCatId="accent1" phldr="1"/>
      <dgm:spPr/>
      <dgm:t>
        <a:bodyPr/>
        <a:lstStyle/>
        <a:p>
          <a:endParaRPr lang="en-US"/>
        </a:p>
      </dgm:t>
    </dgm:pt>
    <dgm:pt modelId="{EF79F27C-8BF1-4EDE-95B1-911DA96181C0}">
      <dgm:prSet phldrT="[Text]" custT="1"/>
      <dgm:spPr/>
      <dgm:t>
        <a:bodyPr/>
        <a:lstStyle/>
        <a:p>
          <a:r>
            <a:rPr lang="pt-BR" sz="2800" b="1" dirty="0">
              <a:latin typeface="Times New Roman" panose="02020603050405020304" pitchFamily="18" charset="0"/>
              <a:cs typeface="Times New Roman" panose="02020603050405020304" pitchFamily="18" charset="0"/>
            </a:rPr>
            <a:t>-</a:t>
          </a:r>
          <a:r>
            <a:rPr lang="pt-BR" sz="2800"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Số tiếng</a:t>
          </a:r>
          <a:r>
            <a:rPr lang="pt-B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18E5EDFA-8871-49AF-B3B4-B0A74B1A1F09}" type="parTrans" cxnId="{6A99606C-25FA-4953-9FB4-0A0FDF7A9113}">
      <dgm:prSet/>
      <dgm:spPr/>
      <dgm:t>
        <a:bodyPr/>
        <a:lstStyle/>
        <a:p>
          <a:endParaRPr lang="en-US"/>
        </a:p>
      </dgm:t>
    </dgm:pt>
    <dgm:pt modelId="{4145ED89-0CE6-4913-9DF3-FFD0C2E9EC4C}" type="sibTrans" cxnId="{6A99606C-25FA-4953-9FB4-0A0FDF7A9113}">
      <dgm:prSet/>
      <dgm:spPr/>
      <dgm:t>
        <a:bodyPr/>
        <a:lstStyle/>
        <a:p>
          <a:endParaRPr lang="en-US"/>
        </a:p>
      </dgm:t>
    </dgm:pt>
    <dgm:pt modelId="{F7A1D99D-B521-460B-A62D-1FF30D5EDF01}">
      <dgm:prSet phldrT="[Text]" custT="1"/>
      <dgm:spPr/>
      <dgm:t>
        <a:bodyPr/>
        <a:lstStyle/>
        <a:p>
          <a:r>
            <a:rPr lang="pt-BR" sz="2800" dirty="0">
              <a:latin typeface="Times New Roman" panose="02020603050405020304" pitchFamily="18" charset="0"/>
              <a:cs typeface="Times New Roman" panose="02020603050405020304" pitchFamily="18" charset="0"/>
            </a:rPr>
            <a:t>+ Câu lục: 6 tiếng. </a:t>
          </a:r>
          <a:endParaRPr lang="en-US" sz="2800" dirty="0">
            <a:latin typeface="Times New Roman" panose="02020603050405020304" pitchFamily="18" charset="0"/>
            <a:cs typeface="Times New Roman" panose="02020603050405020304" pitchFamily="18" charset="0"/>
          </a:endParaRPr>
        </a:p>
      </dgm:t>
    </dgm:pt>
    <dgm:pt modelId="{E59BAF21-A854-4653-93F4-9C04752D7D25}" type="sibTrans" cxnId="{DB5C064C-3170-419E-8791-4D9853CA77A0}">
      <dgm:prSet/>
      <dgm:spPr/>
      <dgm:t>
        <a:bodyPr/>
        <a:lstStyle/>
        <a:p>
          <a:endParaRPr lang="en-US"/>
        </a:p>
      </dgm:t>
    </dgm:pt>
    <dgm:pt modelId="{BA9EF54D-DE10-43D1-97C0-D30F9B9DD518}" type="parTrans" cxnId="{DB5C064C-3170-419E-8791-4D9853CA77A0}">
      <dgm:prSet/>
      <dgm:spPr/>
      <dgm:t>
        <a:bodyPr/>
        <a:lstStyle/>
        <a:p>
          <a:endParaRPr lang="en-US"/>
        </a:p>
      </dgm:t>
    </dgm:pt>
    <dgm:pt modelId="{B17F6911-5297-4206-8C7D-35FA69F2ECF5}">
      <dgm:prSet custT="1"/>
      <dgm:spPr/>
      <dgm:t>
        <a:bodyPr/>
        <a:lstStyle/>
        <a:p>
          <a:r>
            <a:rPr lang="pt-BR" sz="2800" b="1" dirty="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Câu bát</a:t>
          </a:r>
          <a:r>
            <a:rPr lang="pt-BR" sz="2800" b="1" dirty="0">
              <a:latin typeface="Times New Roman" panose="02020603050405020304" pitchFamily="18" charset="0"/>
              <a:cs typeface="Times New Roman" panose="02020603050405020304" pitchFamily="18" charset="0"/>
            </a:rPr>
            <a:t>:</a:t>
          </a:r>
          <a:r>
            <a:rPr lang="pt-BR" sz="2800" dirty="0">
              <a:latin typeface="Times New Roman" panose="02020603050405020304" pitchFamily="18" charset="0"/>
              <a:cs typeface="Times New Roman" panose="02020603050405020304" pitchFamily="18" charset="0"/>
            </a:rPr>
            <a:t> 8 tiếng.</a:t>
          </a:r>
          <a:endParaRPr lang="en-US" sz="2800" dirty="0">
            <a:latin typeface="Times New Roman" panose="02020603050405020304" pitchFamily="18" charset="0"/>
            <a:cs typeface="Times New Roman" panose="02020603050405020304" pitchFamily="18" charset="0"/>
          </a:endParaRPr>
        </a:p>
      </dgm:t>
    </dgm:pt>
    <dgm:pt modelId="{46C355C3-59C3-4F93-9D97-05DAF7146A39}" type="parTrans" cxnId="{6FFD58FE-4840-4B89-BAEC-AAB67D00FCA4}">
      <dgm:prSet/>
      <dgm:spPr/>
      <dgm:t>
        <a:bodyPr/>
        <a:lstStyle/>
        <a:p>
          <a:endParaRPr lang="en-US"/>
        </a:p>
      </dgm:t>
    </dgm:pt>
    <dgm:pt modelId="{03910436-94B0-49E6-8D51-970409F686E1}" type="sibTrans" cxnId="{6FFD58FE-4840-4B89-BAEC-AAB67D00FCA4}">
      <dgm:prSet/>
      <dgm:spPr/>
      <dgm:t>
        <a:bodyPr/>
        <a:lstStyle/>
        <a:p>
          <a:endParaRPr lang="en-US"/>
        </a:p>
      </dgm:t>
    </dgm:pt>
    <dgm:pt modelId="{72993879-C197-48DD-94BF-AB86ABB027DD}" type="pres">
      <dgm:prSet presAssocID="{9A34447F-6945-41CE-8C4F-8A094FA36462}" presName="hierChild1" presStyleCnt="0">
        <dgm:presLayoutVars>
          <dgm:orgChart val="1"/>
          <dgm:chPref val="1"/>
          <dgm:dir/>
          <dgm:animOne val="branch"/>
          <dgm:animLvl val="lvl"/>
          <dgm:resizeHandles/>
        </dgm:presLayoutVars>
      </dgm:prSet>
      <dgm:spPr/>
      <dgm:t>
        <a:bodyPr/>
        <a:lstStyle/>
        <a:p>
          <a:endParaRPr lang="en-US"/>
        </a:p>
      </dgm:t>
    </dgm:pt>
    <dgm:pt modelId="{9D5589B8-867C-4C2A-95B2-0936258A277B}" type="pres">
      <dgm:prSet presAssocID="{EF79F27C-8BF1-4EDE-95B1-911DA96181C0}" presName="hierRoot1" presStyleCnt="0">
        <dgm:presLayoutVars>
          <dgm:hierBranch val="init"/>
        </dgm:presLayoutVars>
      </dgm:prSet>
      <dgm:spPr/>
    </dgm:pt>
    <dgm:pt modelId="{85EF3FBE-C8D5-41F9-95D9-CB230E2B75E3}" type="pres">
      <dgm:prSet presAssocID="{EF79F27C-8BF1-4EDE-95B1-911DA96181C0}" presName="rootComposite1" presStyleCnt="0"/>
      <dgm:spPr/>
    </dgm:pt>
    <dgm:pt modelId="{238946D6-AE16-4730-BD4F-BD51E6C9ADF4}" type="pres">
      <dgm:prSet presAssocID="{EF79F27C-8BF1-4EDE-95B1-911DA96181C0}" presName="rootText1" presStyleLbl="node0" presStyleIdx="0" presStyleCnt="1" custScaleY="81717">
        <dgm:presLayoutVars>
          <dgm:chPref val="3"/>
        </dgm:presLayoutVars>
      </dgm:prSet>
      <dgm:spPr/>
      <dgm:t>
        <a:bodyPr/>
        <a:lstStyle/>
        <a:p>
          <a:endParaRPr lang="en-US"/>
        </a:p>
      </dgm:t>
    </dgm:pt>
    <dgm:pt modelId="{C5727D53-DF92-4A60-92F1-3BD419369911}" type="pres">
      <dgm:prSet presAssocID="{EF79F27C-8BF1-4EDE-95B1-911DA96181C0}" presName="rootConnector1" presStyleLbl="node1" presStyleIdx="0" presStyleCnt="0"/>
      <dgm:spPr/>
      <dgm:t>
        <a:bodyPr/>
        <a:lstStyle/>
        <a:p>
          <a:endParaRPr lang="en-US"/>
        </a:p>
      </dgm:t>
    </dgm:pt>
    <dgm:pt modelId="{35CF1EE9-36EE-4B4B-AF8A-6405D2C67036}" type="pres">
      <dgm:prSet presAssocID="{EF79F27C-8BF1-4EDE-95B1-911DA96181C0}" presName="hierChild2" presStyleCnt="0"/>
      <dgm:spPr/>
    </dgm:pt>
    <dgm:pt modelId="{B4AC9E6A-A252-475E-AF18-0BACA719CB1E}" type="pres">
      <dgm:prSet presAssocID="{BA9EF54D-DE10-43D1-97C0-D30F9B9DD518}" presName="Name64" presStyleLbl="parChTrans1D2" presStyleIdx="0" presStyleCnt="2"/>
      <dgm:spPr/>
      <dgm:t>
        <a:bodyPr/>
        <a:lstStyle/>
        <a:p>
          <a:endParaRPr lang="en-US"/>
        </a:p>
      </dgm:t>
    </dgm:pt>
    <dgm:pt modelId="{C0A7CEA9-5E8C-4594-9066-4766B4DBDEE2}" type="pres">
      <dgm:prSet presAssocID="{F7A1D99D-B521-460B-A62D-1FF30D5EDF01}" presName="hierRoot2" presStyleCnt="0">
        <dgm:presLayoutVars>
          <dgm:hierBranch val="init"/>
        </dgm:presLayoutVars>
      </dgm:prSet>
      <dgm:spPr/>
    </dgm:pt>
    <dgm:pt modelId="{0BC71535-5EEB-4FE8-A1A3-7F0DDD6C7C9E}" type="pres">
      <dgm:prSet presAssocID="{F7A1D99D-B521-460B-A62D-1FF30D5EDF01}" presName="rootComposite" presStyleCnt="0"/>
      <dgm:spPr/>
    </dgm:pt>
    <dgm:pt modelId="{61058FAD-9E80-4DD5-B847-650FA4564EE2}" type="pres">
      <dgm:prSet presAssocID="{F7A1D99D-B521-460B-A62D-1FF30D5EDF01}" presName="rootText" presStyleLbl="node2" presStyleIdx="0" presStyleCnt="2" custScaleX="199396" custScaleY="81402" custLinFactNeighborY="17719">
        <dgm:presLayoutVars>
          <dgm:chPref val="3"/>
        </dgm:presLayoutVars>
      </dgm:prSet>
      <dgm:spPr/>
      <dgm:t>
        <a:bodyPr/>
        <a:lstStyle/>
        <a:p>
          <a:endParaRPr lang="en-US"/>
        </a:p>
      </dgm:t>
    </dgm:pt>
    <dgm:pt modelId="{75963C19-BD1C-4DD5-9F13-5A6A10C388CF}" type="pres">
      <dgm:prSet presAssocID="{F7A1D99D-B521-460B-A62D-1FF30D5EDF01}" presName="rootConnector" presStyleLbl="node2" presStyleIdx="0" presStyleCnt="2"/>
      <dgm:spPr/>
      <dgm:t>
        <a:bodyPr/>
        <a:lstStyle/>
        <a:p>
          <a:endParaRPr lang="en-US"/>
        </a:p>
      </dgm:t>
    </dgm:pt>
    <dgm:pt modelId="{3E13C0F8-7D2C-4D8C-AB5B-E49ED6240EED}" type="pres">
      <dgm:prSet presAssocID="{F7A1D99D-B521-460B-A62D-1FF30D5EDF01}" presName="hierChild4" presStyleCnt="0"/>
      <dgm:spPr/>
    </dgm:pt>
    <dgm:pt modelId="{14A47513-BEF1-4B86-8442-31C682258161}" type="pres">
      <dgm:prSet presAssocID="{F7A1D99D-B521-460B-A62D-1FF30D5EDF01}" presName="hierChild5" presStyleCnt="0"/>
      <dgm:spPr/>
    </dgm:pt>
    <dgm:pt modelId="{2487E952-B592-4653-AA48-F9AD8458D8AD}" type="pres">
      <dgm:prSet presAssocID="{46C355C3-59C3-4F93-9D97-05DAF7146A39}" presName="Name64" presStyleLbl="parChTrans1D2" presStyleIdx="1" presStyleCnt="2"/>
      <dgm:spPr/>
      <dgm:t>
        <a:bodyPr/>
        <a:lstStyle/>
        <a:p>
          <a:endParaRPr lang="en-US"/>
        </a:p>
      </dgm:t>
    </dgm:pt>
    <dgm:pt modelId="{1D07338C-099A-4332-BA97-1E41F69A1E2F}" type="pres">
      <dgm:prSet presAssocID="{B17F6911-5297-4206-8C7D-35FA69F2ECF5}" presName="hierRoot2" presStyleCnt="0">
        <dgm:presLayoutVars>
          <dgm:hierBranch val="init"/>
        </dgm:presLayoutVars>
      </dgm:prSet>
      <dgm:spPr/>
    </dgm:pt>
    <dgm:pt modelId="{985B513D-27F3-4AA2-9D4D-AED2BF21FE75}" type="pres">
      <dgm:prSet presAssocID="{B17F6911-5297-4206-8C7D-35FA69F2ECF5}" presName="rootComposite" presStyleCnt="0"/>
      <dgm:spPr/>
    </dgm:pt>
    <dgm:pt modelId="{86EF9DC3-CC5E-4387-9EBB-2BAF63C68524}" type="pres">
      <dgm:prSet presAssocID="{B17F6911-5297-4206-8C7D-35FA69F2ECF5}" presName="rootText" presStyleLbl="node2" presStyleIdx="1" presStyleCnt="2" custScaleX="199887" custScaleY="81724" custLinFactNeighborY="-14993">
        <dgm:presLayoutVars>
          <dgm:chPref val="3"/>
        </dgm:presLayoutVars>
      </dgm:prSet>
      <dgm:spPr/>
      <dgm:t>
        <a:bodyPr/>
        <a:lstStyle/>
        <a:p>
          <a:endParaRPr lang="en-US"/>
        </a:p>
      </dgm:t>
    </dgm:pt>
    <dgm:pt modelId="{E94CB8CB-781C-4F42-835D-DED09F0A8DFD}" type="pres">
      <dgm:prSet presAssocID="{B17F6911-5297-4206-8C7D-35FA69F2ECF5}" presName="rootConnector" presStyleLbl="node2" presStyleIdx="1" presStyleCnt="2"/>
      <dgm:spPr/>
      <dgm:t>
        <a:bodyPr/>
        <a:lstStyle/>
        <a:p>
          <a:endParaRPr lang="en-US"/>
        </a:p>
      </dgm:t>
    </dgm:pt>
    <dgm:pt modelId="{93F29B80-E9E8-4D2B-9727-5E2267807496}" type="pres">
      <dgm:prSet presAssocID="{B17F6911-5297-4206-8C7D-35FA69F2ECF5}" presName="hierChild4" presStyleCnt="0"/>
      <dgm:spPr/>
    </dgm:pt>
    <dgm:pt modelId="{55A08B60-B850-4F82-A2F5-315CB89D51B8}" type="pres">
      <dgm:prSet presAssocID="{B17F6911-5297-4206-8C7D-35FA69F2ECF5}" presName="hierChild5" presStyleCnt="0"/>
      <dgm:spPr/>
    </dgm:pt>
    <dgm:pt modelId="{DFCDC236-5483-4212-A68D-78FAC3C337E9}" type="pres">
      <dgm:prSet presAssocID="{EF79F27C-8BF1-4EDE-95B1-911DA96181C0}" presName="hierChild3" presStyleCnt="0"/>
      <dgm:spPr/>
    </dgm:pt>
  </dgm:ptLst>
  <dgm:cxnLst>
    <dgm:cxn modelId="{C2F25168-EF16-4DF0-B10C-C6BDC91A3F6F}" type="presOf" srcId="{46C355C3-59C3-4F93-9D97-05DAF7146A39}" destId="{2487E952-B592-4653-AA48-F9AD8458D8AD}" srcOrd="0" destOrd="0" presId="urn:microsoft.com/office/officeart/2009/3/layout/HorizontalOrganizationChart#5"/>
    <dgm:cxn modelId="{96C9D055-48EC-4853-82F8-C0D09DEC2F61}" type="presOf" srcId="{9A34447F-6945-41CE-8C4F-8A094FA36462}" destId="{72993879-C197-48DD-94BF-AB86ABB027DD}" srcOrd="0" destOrd="0" presId="urn:microsoft.com/office/officeart/2009/3/layout/HorizontalOrganizationChart#5"/>
    <dgm:cxn modelId="{95B0B19F-0A05-4759-A553-00235BE40D0E}" type="presOf" srcId="{B17F6911-5297-4206-8C7D-35FA69F2ECF5}" destId="{E94CB8CB-781C-4F42-835D-DED09F0A8DFD}" srcOrd="1" destOrd="0" presId="urn:microsoft.com/office/officeart/2009/3/layout/HorizontalOrganizationChart#5"/>
    <dgm:cxn modelId="{BC3EADE8-F49C-49A2-99AA-515D228E1DE6}" type="presOf" srcId="{EF79F27C-8BF1-4EDE-95B1-911DA96181C0}" destId="{C5727D53-DF92-4A60-92F1-3BD419369911}" srcOrd="1" destOrd="0" presId="urn:microsoft.com/office/officeart/2009/3/layout/HorizontalOrganizationChart#5"/>
    <dgm:cxn modelId="{4907C8EA-4A62-41CF-BB2A-A2D83CCEED39}" type="presOf" srcId="{EF79F27C-8BF1-4EDE-95B1-911DA96181C0}" destId="{238946D6-AE16-4730-BD4F-BD51E6C9ADF4}" srcOrd="0" destOrd="0" presId="urn:microsoft.com/office/officeart/2009/3/layout/HorizontalOrganizationChart#5"/>
    <dgm:cxn modelId="{7AFE4F00-8D13-4534-A6E9-3B05CDCA9270}" type="presOf" srcId="{F7A1D99D-B521-460B-A62D-1FF30D5EDF01}" destId="{61058FAD-9E80-4DD5-B847-650FA4564EE2}" srcOrd="0" destOrd="0" presId="urn:microsoft.com/office/officeart/2009/3/layout/HorizontalOrganizationChart#5"/>
    <dgm:cxn modelId="{DB5C064C-3170-419E-8791-4D9853CA77A0}" srcId="{EF79F27C-8BF1-4EDE-95B1-911DA96181C0}" destId="{F7A1D99D-B521-460B-A62D-1FF30D5EDF01}" srcOrd="0" destOrd="0" parTransId="{BA9EF54D-DE10-43D1-97C0-D30F9B9DD518}" sibTransId="{E59BAF21-A854-4653-93F4-9C04752D7D25}"/>
    <dgm:cxn modelId="{CE6B6774-99D9-43E6-AB6B-D13041E8F027}" type="presOf" srcId="{B17F6911-5297-4206-8C7D-35FA69F2ECF5}" destId="{86EF9DC3-CC5E-4387-9EBB-2BAF63C68524}" srcOrd="0" destOrd="0" presId="urn:microsoft.com/office/officeart/2009/3/layout/HorizontalOrganizationChart#5"/>
    <dgm:cxn modelId="{6A99606C-25FA-4953-9FB4-0A0FDF7A9113}" srcId="{9A34447F-6945-41CE-8C4F-8A094FA36462}" destId="{EF79F27C-8BF1-4EDE-95B1-911DA96181C0}" srcOrd="0" destOrd="0" parTransId="{18E5EDFA-8871-49AF-B3B4-B0A74B1A1F09}" sibTransId="{4145ED89-0CE6-4913-9DF3-FFD0C2E9EC4C}"/>
    <dgm:cxn modelId="{9AC34C9F-C67E-4046-96CD-C4A12E4837EA}" type="presOf" srcId="{BA9EF54D-DE10-43D1-97C0-D30F9B9DD518}" destId="{B4AC9E6A-A252-475E-AF18-0BACA719CB1E}" srcOrd="0" destOrd="0" presId="urn:microsoft.com/office/officeart/2009/3/layout/HorizontalOrganizationChart#5"/>
    <dgm:cxn modelId="{6FFD58FE-4840-4B89-BAEC-AAB67D00FCA4}" srcId="{EF79F27C-8BF1-4EDE-95B1-911DA96181C0}" destId="{B17F6911-5297-4206-8C7D-35FA69F2ECF5}" srcOrd="1" destOrd="0" parTransId="{46C355C3-59C3-4F93-9D97-05DAF7146A39}" sibTransId="{03910436-94B0-49E6-8D51-970409F686E1}"/>
    <dgm:cxn modelId="{D6A5B852-FA2F-4FB8-AD01-024C326DD5D9}" type="presOf" srcId="{F7A1D99D-B521-460B-A62D-1FF30D5EDF01}" destId="{75963C19-BD1C-4DD5-9F13-5A6A10C388CF}" srcOrd="1" destOrd="0" presId="urn:microsoft.com/office/officeart/2009/3/layout/HorizontalOrganizationChart#5"/>
    <dgm:cxn modelId="{2482AD73-D950-4B9B-83FC-A03D236A8736}" type="presParOf" srcId="{72993879-C197-48DD-94BF-AB86ABB027DD}" destId="{9D5589B8-867C-4C2A-95B2-0936258A277B}" srcOrd="0" destOrd="0" presId="urn:microsoft.com/office/officeart/2009/3/layout/HorizontalOrganizationChart#5"/>
    <dgm:cxn modelId="{0A3C674A-0931-41AB-91F6-0D718020AAF0}" type="presParOf" srcId="{9D5589B8-867C-4C2A-95B2-0936258A277B}" destId="{85EF3FBE-C8D5-41F9-95D9-CB230E2B75E3}" srcOrd="0" destOrd="0" presId="urn:microsoft.com/office/officeart/2009/3/layout/HorizontalOrganizationChart#5"/>
    <dgm:cxn modelId="{F8E9E51C-ED1B-4EC6-89B0-E8706B61F98E}" type="presParOf" srcId="{85EF3FBE-C8D5-41F9-95D9-CB230E2B75E3}" destId="{238946D6-AE16-4730-BD4F-BD51E6C9ADF4}" srcOrd="0" destOrd="0" presId="urn:microsoft.com/office/officeart/2009/3/layout/HorizontalOrganizationChart#5"/>
    <dgm:cxn modelId="{585DEF18-72AA-492B-8A60-52EF4721B66D}" type="presParOf" srcId="{85EF3FBE-C8D5-41F9-95D9-CB230E2B75E3}" destId="{C5727D53-DF92-4A60-92F1-3BD419369911}" srcOrd="1" destOrd="0" presId="urn:microsoft.com/office/officeart/2009/3/layout/HorizontalOrganizationChart#5"/>
    <dgm:cxn modelId="{B67ED23E-21F6-4AF0-B643-9BBA0452FDC9}" type="presParOf" srcId="{9D5589B8-867C-4C2A-95B2-0936258A277B}" destId="{35CF1EE9-36EE-4B4B-AF8A-6405D2C67036}" srcOrd="1" destOrd="0" presId="urn:microsoft.com/office/officeart/2009/3/layout/HorizontalOrganizationChart#5"/>
    <dgm:cxn modelId="{08F7A120-5991-4B1B-8DC2-3C1D8AF096A1}" type="presParOf" srcId="{35CF1EE9-36EE-4B4B-AF8A-6405D2C67036}" destId="{B4AC9E6A-A252-475E-AF18-0BACA719CB1E}" srcOrd="0" destOrd="0" presId="urn:microsoft.com/office/officeart/2009/3/layout/HorizontalOrganizationChart#5"/>
    <dgm:cxn modelId="{A0F5C2B4-ED01-4ADE-8213-754B4F63F296}" type="presParOf" srcId="{35CF1EE9-36EE-4B4B-AF8A-6405D2C67036}" destId="{C0A7CEA9-5E8C-4594-9066-4766B4DBDEE2}" srcOrd="1" destOrd="0" presId="urn:microsoft.com/office/officeart/2009/3/layout/HorizontalOrganizationChart#5"/>
    <dgm:cxn modelId="{04975438-EDE8-479B-929F-5F7DF1159193}" type="presParOf" srcId="{C0A7CEA9-5E8C-4594-9066-4766B4DBDEE2}" destId="{0BC71535-5EEB-4FE8-A1A3-7F0DDD6C7C9E}" srcOrd="0" destOrd="0" presId="urn:microsoft.com/office/officeart/2009/3/layout/HorizontalOrganizationChart#5"/>
    <dgm:cxn modelId="{163451FF-0BAB-4843-8D34-2E5CCFE9B38B}" type="presParOf" srcId="{0BC71535-5EEB-4FE8-A1A3-7F0DDD6C7C9E}" destId="{61058FAD-9E80-4DD5-B847-650FA4564EE2}" srcOrd="0" destOrd="0" presId="urn:microsoft.com/office/officeart/2009/3/layout/HorizontalOrganizationChart#5"/>
    <dgm:cxn modelId="{12BAB7EB-C1EC-41E5-B382-0BE4E50DF8D9}" type="presParOf" srcId="{0BC71535-5EEB-4FE8-A1A3-7F0DDD6C7C9E}" destId="{75963C19-BD1C-4DD5-9F13-5A6A10C388CF}" srcOrd="1" destOrd="0" presId="urn:microsoft.com/office/officeart/2009/3/layout/HorizontalOrganizationChart#5"/>
    <dgm:cxn modelId="{35FE9758-A8EB-4EE2-B294-48C1A1D72DF8}" type="presParOf" srcId="{C0A7CEA9-5E8C-4594-9066-4766B4DBDEE2}" destId="{3E13C0F8-7D2C-4D8C-AB5B-E49ED6240EED}" srcOrd="1" destOrd="0" presId="urn:microsoft.com/office/officeart/2009/3/layout/HorizontalOrganizationChart#5"/>
    <dgm:cxn modelId="{55BC6DC8-EC4E-4B5B-BA9B-9762E06B94DE}" type="presParOf" srcId="{C0A7CEA9-5E8C-4594-9066-4766B4DBDEE2}" destId="{14A47513-BEF1-4B86-8442-31C682258161}" srcOrd="2" destOrd="0" presId="urn:microsoft.com/office/officeart/2009/3/layout/HorizontalOrganizationChart#5"/>
    <dgm:cxn modelId="{E49F027F-20D4-430D-A688-9B49B82605B5}" type="presParOf" srcId="{35CF1EE9-36EE-4B4B-AF8A-6405D2C67036}" destId="{2487E952-B592-4653-AA48-F9AD8458D8AD}" srcOrd="2" destOrd="0" presId="urn:microsoft.com/office/officeart/2009/3/layout/HorizontalOrganizationChart#5"/>
    <dgm:cxn modelId="{D52909FB-A6E5-4540-B965-539B8FFD2961}" type="presParOf" srcId="{35CF1EE9-36EE-4B4B-AF8A-6405D2C67036}" destId="{1D07338C-099A-4332-BA97-1E41F69A1E2F}" srcOrd="3" destOrd="0" presId="urn:microsoft.com/office/officeart/2009/3/layout/HorizontalOrganizationChart#5"/>
    <dgm:cxn modelId="{C0CC63BF-8142-4B21-B5AA-3004C9993143}" type="presParOf" srcId="{1D07338C-099A-4332-BA97-1E41F69A1E2F}" destId="{985B513D-27F3-4AA2-9D4D-AED2BF21FE75}" srcOrd="0" destOrd="0" presId="urn:microsoft.com/office/officeart/2009/3/layout/HorizontalOrganizationChart#5"/>
    <dgm:cxn modelId="{F1983431-DAFC-4E22-86B0-8DE880F36607}" type="presParOf" srcId="{985B513D-27F3-4AA2-9D4D-AED2BF21FE75}" destId="{86EF9DC3-CC5E-4387-9EBB-2BAF63C68524}" srcOrd="0" destOrd="0" presId="urn:microsoft.com/office/officeart/2009/3/layout/HorizontalOrganizationChart#5"/>
    <dgm:cxn modelId="{BF19306E-5AF9-4DAE-87AF-B61D837D1D48}" type="presParOf" srcId="{985B513D-27F3-4AA2-9D4D-AED2BF21FE75}" destId="{E94CB8CB-781C-4F42-835D-DED09F0A8DFD}" srcOrd="1" destOrd="0" presId="urn:microsoft.com/office/officeart/2009/3/layout/HorizontalOrganizationChart#5"/>
    <dgm:cxn modelId="{CBA9FFE2-B0A5-4ED3-9987-E3CACFC512C8}" type="presParOf" srcId="{1D07338C-099A-4332-BA97-1E41F69A1E2F}" destId="{93F29B80-E9E8-4D2B-9727-5E2267807496}" srcOrd="1" destOrd="0" presId="urn:microsoft.com/office/officeart/2009/3/layout/HorizontalOrganizationChart#5"/>
    <dgm:cxn modelId="{212E2776-CA22-4D0A-AD91-46E26BA89A4A}" type="presParOf" srcId="{1D07338C-099A-4332-BA97-1E41F69A1E2F}" destId="{55A08B60-B850-4F82-A2F5-315CB89D51B8}" srcOrd="2" destOrd="0" presId="urn:microsoft.com/office/officeart/2009/3/layout/HorizontalOrganizationChart#5"/>
    <dgm:cxn modelId="{D427BFAA-FA32-45A4-9F16-10FE7C3416FC}" type="presParOf" srcId="{9D5589B8-867C-4C2A-95B2-0936258A277B}" destId="{DFCDC236-5483-4212-A68D-78FAC3C337E9}" srcOrd="2" destOrd="0" presId="urn:microsoft.com/office/officeart/2009/3/layout/HorizontalOrganizationChar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34447F-6945-41CE-8C4F-8A094FA36462}" type="doc">
      <dgm:prSet loTypeId="urn:microsoft.com/office/officeart/2009/3/layout/HorizontalOrganizationChart#6" loCatId="hierarchy" qsTypeId="urn:microsoft.com/office/officeart/2005/8/quickstyle/simple1#11" qsCatId="simple" csTypeId="urn:microsoft.com/office/officeart/2005/8/colors/accent1_2#11" csCatId="accent1" phldr="1"/>
      <dgm:spPr/>
      <dgm:t>
        <a:bodyPr/>
        <a:lstStyle/>
        <a:p>
          <a:endParaRPr lang="en-US"/>
        </a:p>
      </dgm:t>
    </dgm:pt>
    <dgm:pt modelId="{B17F6911-5297-4206-8C7D-35FA69F2ECF5}">
      <dgm:prSet custT="1"/>
      <dgm:spPr/>
      <dgm:t>
        <a:bodyPr/>
        <a:lstStyle/>
        <a:p>
          <a:r>
            <a:rPr lang="pt-BR" sz="2800" dirty="0">
              <a:latin typeface="Times New Roman" panose="02020603050405020304" pitchFamily="18" charset="0"/>
              <a:cs typeface="Times New Roman" panose="02020603050405020304" pitchFamily="18" charset="0"/>
            </a:rPr>
            <a:t>Tiếng thứ 6 của dòng lục (Phu) vần với tiếng thứ 6 của dòng bát (cù). Tương tự cho cặp lục bát thứ 2.</a:t>
          </a:r>
          <a:endParaRPr lang="en-US" sz="2800" dirty="0">
            <a:latin typeface="Times New Roman" panose="02020603050405020304" pitchFamily="18" charset="0"/>
            <a:cs typeface="Times New Roman" panose="02020603050405020304" pitchFamily="18" charset="0"/>
          </a:endParaRPr>
        </a:p>
      </dgm:t>
    </dgm:pt>
    <dgm:pt modelId="{46C355C3-59C3-4F93-9D97-05DAF7146A39}" type="parTrans" cxnId="{6FFD58FE-4840-4B89-BAEC-AAB67D00FCA4}">
      <dgm:prSet/>
      <dgm:spPr/>
      <dgm:t>
        <a:bodyPr/>
        <a:lstStyle/>
        <a:p>
          <a:endParaRPr lang="en-US"/>
        </a:p>
      </dgm:t>
    </dgm:pt>
    <dgm:pt modelId="{03910436-94B0-49E6-8D51-970409F686E1}" type="sibTrans" cxnId="{6FFD58FE-4840-4B89-BAEC-AAB67D00FCA4}">
      <dgm:prSet/>
      <dgm:spPr/>
      <dgm:t>
        <a:bodyPr/>
        <a:lstStyle/>
        <a:p>
          <a:endParaRPr lang="en-US"/>
        </a:p>
      </dgm:t>
    </dgm:pt>
    <dgm:pt modelId="{EF79F27C-8BF1-4EDE-95B1-911DA96181C0}">
      <dgm:prSet phldrT="[Text]" custT="1"/>
      <dgm:spPr/>
      <dgm:t>
        <a:bodyPr/>
        <a:lstStyle/>
        <a:p>
          <a:r>
            <a:rPr lang="pt-BR" sz="2800" b="1" dirty="0">
              <a:latin typeface="Times New Roman" panose="02020603050405020304" pitchFamily="18" charset="0"/>
              <a:cs typeface="Times New Roman" panose="02020603050405020304" pitchFamily="18" charset="0"/>
            </a:rPr>
            <a:t>- Cách gieo vần: </a:t>
          </a:r>
          <a:endParaRPr lang="en-US" sz="2800" dirty="0">
            <a:latin typeface="Times New Roman" panose="02020603050405020304" pitchFamily="18" charset="0"/>
            <a:cs typeface="Times New Roman" panose="02020603050405020304" pitchFamily="18" charset="0"/>
          </a:endParaRPr>
        </a:p>
      </dgm:t>
    </dgm:pt>
    <dgm:pt modelId="{4145ED89-0CE6-4913-9DF3-FFD0C2E9EC4C}" type="sibTrans" cxnId="{6A99606C-25FA-4953-9FB4-0A0FDF7A9113}">
      <dgm:prSet/>
      <dgm:spPr/>
      <dgm:t>
        <a:bodyPr/>
        <a:lstStyle/>
        <a:p>
          <a:endParaRPr lang="en-US"/>
        </a:p>
      </dgm:t>
    </dgm:pt>
    <dgm:pt modelId="{18E5EDFA-8871-49AF-B3B4-B0A74B1A1F09}" type="parTrans" cxnId="{6A99606C-25FA-4953-9FB4-0A0FDF7A9113}">
      <dgm:prSet/>
      <dgm:spPr/>
      <dgm:t>
        <a:bodyPr/>
        <a:lstStyle/>
        <a:p>
          <a:endParaRPr lang="en-US"/>
        </a:p>
      </dgm:t>
    </dgm:pt>
    <dgm:pt modelId="{72993879-C197-48DD-94BF-AB86ABB027DD}" type="pres">
      <dgm:prSet presAssocID="{9A34447F-6945-41CE-8C4F-8A094FA36462}" presName="hierChild1" presStyleCnt="0">
        <dgm:presLayoutVars>
          <dgm:orgChart val="1"/>
          <dgm:chPref val="1"/>
          <dgm:dir/>
          <dgm:animOne val="branch"/>
          <dgm:animLvl val="lvl"/>
          <dgm:resizeHandles/>
        </dgm:presLayoutVars>
      </dgm:prSet>
      <dgm:spPr/>
      <dgm:t>
        <a:bodyPr/>
        <a:lstStyle/>
        <a:p>
          <a:endParaRPr lang="en-US"/>
        </a:p>
      </dgm:t>
    </dgm:pt>
    <dgm:pt modelId="{9D5589B8-867C-4C2A-95B2-0936258A277B}" type="pres">
      <dgm:prSet presAssocID="{EF79F27C-8BF1-4EDE-95B1-911DA96181C0}" presName="hierRoot1" presStyleCnt="0">
        <dgm:presLayoutVars>
          <dgm:hierBranch val="init"/>
        </dgm:presLayoutVars>
      </dgm:prSet>
      <dgm:spPr/>
    </dgm:pt>
    <dgm:pt modelId="{85EF3FBE-C8D5-41F9-95D9-CB230E2B75E3}" type="pres">
      <dgm:prSet presAssocID="{EF79F27C-8BF1-4EDE-95B1-911DA96181C0}" presName="rootComposite1" presStyleCnt="0"/>
      <dgm:spPr/>
    </dgm:pt>
    <dgm:pt modelId="{238946D6-AE16-4730-BD4F-BD51E6C9ADF4}" type="pres">
      <dgm:prSet presAssocID="{EF79F27C-8BF1-4EDE-95B1-911DA96181C0}" presName="rootText1" presStyleLbl="node0" presStyleIdx="0" presStyleCnt="1" custScaleY="81717" custLinFactNeighborY="2576">
        <dgm:presLayoutVars>
          <dgm:chPref val="3"/>
        </dgm:presLayoutVars>
      </dgm:prSet>
      <dgm:spPr/>
      <dgm:t>
        <a:bodyPr/>
        <a:lstStyle/>
        <a:p>
          <a:endParaRPr lang="en-US"/>
        </a:p>
      </dgm:t>
    </dgm:pt>
    <dgm:pt modelId="{C5727D53-DF92-4A60-92F1-3BD419369911}" type="pres">
      <dgm:prSet presAssocID="{EF79F27C-8BF1-4EDE-95B1-911DA96181C0}" presName="rootConnector1" presStyleLbl="node1" presStyleIdx="0" presStyleCnt="0"/>
      <dgm:spPr/>
      <dgm:t>
        <a:bodyPr/>
        <a:lstStyle/>
        <a:p>
          <a:endParaRPr lang="en-US"/>
        </a:p>
      </dgm:t>
    </dgm:pt>
    <dgm:pt modelId="{35CF1EE9-36EE-4B4B-AF8A-6405D2C67036}" type="pres">
      <dgm:prSet presAssocID="{EF79F27C-8BF1-4EDE-95B1-911DA96181C0}" presName="hierChild2" presStyleCnt="0"/>
      <dgm:spPr/>
    </dgm:pt>
    <dgm:pt modelId="{2487E952-B592-4653-AA48-F9AD8458D8AD}" type="pres">
      <dgm:prSet presAssocID="{46C355C3-59C3-4F93-9D97-05DAF7146A39}" presName="Name64" presStyleLbl="parChTrans1D2" presStyleIdx="0" presStyleCnt="1"/>
      <dgm:spPr/>
      <dgm:t>
        <a:bodyPr/>
        <a:lstStyle/>
        <a:p>
          <a:endParaRPr lang="en-US"/>
        </a:p>
      </dgm:t>
    </dgm:pt>
    <dgm:pt modelId="{1D07338C-099A-4332-BA97-1E41F69A1E2F}" type="pres">
      <dgm:prSet presAssocID="{B17F6911-5297-4206-8C7D-35FA69F2ECF5}" presName="hierRoot2" presStyleCnt="0">
        <dgm:presLayoutVars>
          <dgm:hierBranch val="init"/>
        </dgm:presLayoutVars>
      </dgm:prSet>
      <dgm:spPr/>
    </dgm:pt>
    <dgm:pt modelId="{985B513D-27F3-4AA2-9D4D-AED2BF21FE75}" type="pres">
      <dgm:prSet presAssocID="{B17F6911-5297-4206-8C7D-35FA69F2ECF5}" presName="rootComposite" presStyleCnt="0"/>
      <dgm:spPr/>
    </dgm:pt>
    <dgm:pt modelId="{86EF9DC3-CC5E-4387-9EBB-2BAF63C68524}" type="pres">
      <dgm:prSet presAssocID="{B17F6911-5297-4206-8C7D-35FA69F2ECF5}" presName="rootText" presStyleLbl="node2" presStyleIdx="0" presStyleCnt="1" custScaleX="199887" custScaleY="153838" custLinFactNeighborX="1752" custLinFactNeighborY="3009">
        <dgm:presLayoutVars>
          <dgm:chPref val="3"/>
        </dgm:presLayoutVars>
      </dgm:prSet>
      <dgm:spPr/>
      <dgm:t>
        <a:bodyPr/>
        <a:lstStyle/>
        <a:p>
          <a:endParaRPr lang="en-US"/>
        </a:p>
      </dgm:t>
    </dgm:pt>
    <dgm:pt modelId="{E94CB8CB-781C-4F42-835D-DED09F0A8DFD}" type="pres">
      <dgm:prSet presAssocID="{B17F6911-5297-4206-8C7D-35FA69F2ECF5}" presName="rootConnector" presStyleLbl="node2" presStyleIdx="0" presStyleCnt="1"/>
      <dgm:spPr/>
      <dgm:t>
        <a:bodyPr/>
        <a:lstStyle/>
        <a:p>
          <a:endParaRPr lang="en-US"/>
        </a:p>
      </dgm:t>
    </dgm:pt>
    <dgm:pt modelId="{93F29B80-E9E8-4D2B-9727-5E2267807496}" type="pres">
      <dgm:prSet presAssocID="{B17F6911-5297-4206-8C7D-35FA69F2ECF5}" presName="hierChild4" presStyleCnt="0"/>
      <dgm:spPr/>
    </dgm:pt>
    <dgm:pt modelId="{55A08B60-B850-4F82-A2F5-315CB89D51B8}" type="pres">
      <dgm:prSet presAssocID="{B17F6911-5297-4206-8C7D-35FA69F2ECF5}" presName="hierChild5" presStyleCnt="0"/>
      <dgm:spPr/>
    </dgm:pt>
    <dgm:pt modelId="{DFCDC236-5483-4212-A68D-78FAC3C337E9}" type="pres">
      <dgm:prSet presAssocID="{EF79F27C-8BF1-4EDE-95B1-911DA96181C0}" presName="hierChild3" presStyleCnt="0"/>
      <dgm:spPr/>
    </dgm:pt>
  </dgm:ptLst>
  <dgm:cxnLst>
    <dgm:cxn modelId="{C2F25168-EF16-4DF0-B10C-C6BDC91A3F6F}" type="presOf" srcId="{46C355C3-59C3-4F93-9D97-05DAF7146A39}" destId="{2487E952-B592-4653-AA48-F9AD8458D8AD}" srcOrd="0" destOrd="0" presId="urn:microsoft.com/office/officeart/2009/3/layout/HorizontalOrganizationChart#6"/>
    <dgm:cxn modelId="{96C9D055-48EC-4853-82F8-C0D09DEC2F61}" type="presOf" srcId="{9A34447F-6945-41CE-8C4F-8A094FA36462}" destId="{72993879-C197-48DD-94BF-AB86ABB027DD}" srcOrd="0" destOrd="0" presId="urn:microsoft.com/office/officeart/2009/3/layout/HorizontalOrganizationChart#6"/>
    <dgm:cxn modelId="{95B0B19F-0A05-4759-A553-00235BE40D0E}" type="presOf" srcId="{B17F6911-5297-4206-8C7D-35FA69F2ECF5}" destId="{E94CB8CB-781C-4F42-835D-DED09F0A8DFD}" srcOrd="1" destOrd="0" presId="urn:microsoft.com/office/officeart/2009/3/layout/HorizontalOrganizationChart#6"/>
    <dgm:cxn modelId="{BC3EADE8-F49C-49A2-99AA-515D228E1DE6}" type="presOf" srcId="{EF79F27C-8BF1-4EDE-95B1-911DA96181C0}" destId="{C5727D53-DF92-4A60-92F1-3BD419369911}" srcOrd="1" destOrd="0" presId="urn:microsoft.com/office/officeart/2009/3/layout/HorizontalOrganizationChart#6"/>
    <dgm:cxn modelId="{4907C8EA-4A62-41CF-BB2A-A2D83CCEED39}" type="presOf" srcId="{EF79F27C-8BF1-4EDE-95B1-911DA96181C0}" destId="{238946D6-AE16-4730-BD4F-BD51E6C9ADF4}" srcOrd="0" destOrd="0" presId="urn:microsoft.com/office/officeart/2009/3/layout/HorizontalOrganizationChart#6"/>
    <dgm:cxn modelId="{CE6B6774-99D9-43E6-AB6B-D13041E8F027}" type="presOf" srcId="{B17F6911-5297-4206-8C7D-35FA69F2ECF5}" destId="{86EF9DC3-CC5E-4387-9EBB-2BAF63C68524}" srcOrd="0" destOrd="0" presId="urn:microsoft.com/office/officeart/2009/3/layout/HorizontalOrganizationChart#6"/>
    <dgm:cxn modelId="{6A99606C-25FA-4953-9FB4-0A0FDF7A9113}" srcId="{9A34447F-6945-41CE-8C4F-8A094FA36462}" destId="{EF79F27C-8BF1-4EDE-95B1-911DA96181C0}" srcOrd="0" destOrd="0" parTransId="{18E5EDFA-8871-49AF-B3B4-B0A74B1A1F09}" sibTransId="{4145ED89-0CE6-4913-9DF3-FFD0C2E9EC4C}"/>
    <dgm:cxn modelId="{6FFD58FE-4840-4B89-BAEC-AAB67D00FCA4}" srcId="{EF79F27C-8BF1-4EDE-95B1-911DA96181C0}" destId="{B17F6911-5297-4206-8C7D-35FA69F2ECF5}" srcOrd="0" destOrd="0" parTransId="{46C355C3-59C3-4F93-9D97-05DAF7146A39}" sibTransId="{03910436-94B0-49E6-8D51-970409F686E1}"/>
    <dgm:cxn modelId="{2482AD73-D950-4B9B-83FC-A03D236A8736}" type="presParOf" srcId="{72993879-C197-48DD-94BF-AB86ABB027DD}" destId="{9D5589B8-867C-4C2A-95B2-0936258A277B}" srcOrd="0" destOrd="0" presId="urn:microsoft.com/office/officeart/2009/3/layout/HorizontalOrganizationChart#6"/>
    <dgm:cxn modelId="{0A3C674A-0931-41AB-91F6-0D718020AAF0}" type="presParOf" srcId="{9D5589B8-867C-4C2A-95B2-0936258A277B}" destId="{85EF3FBE-C8D5-41F9-95D9-CB230E2B75E3}" srcOrd="0" destOrd="0" presId="urn:microsoft.com/office/officeart/2009/3/layout/HorizontalOrganizationChart#6"/>
    <dgm:cxn modelId="{F8E9E51C-ED1B-4EC6-89B0-E8706B61F98E}" type="presParOf" srcId="{85EF3FBE-C8D5-41F9-95D9-CB230E2B75E3}" destId="{238946D6-AE16-4730-BD4F-BD51E6C9ADF4}" srcOrd="0" destOrd="0" presId="urn:microsoft.com/office/officeart/2009/3/layout/HorizontalOrganizationChart#6"/>
    <dgm:cxn modelId="{585DEF18-72AA-492B-8A60-52EF4721B66D}" type="presParOf" srcId="{85EF3FBE-C8D5-41F9-95D9-CB230E2B75E3}" destId="{C5727D53-DF92-4A60-92F1-3BD419369911}" srcOrd="1" destOrd="0" presId="urn:microsoft.com/office/officeart/2009/3/layout/HorizontalOrganizationChart#6"/>
    <dgm:cxn modelId="{B67ED23E-21F6-4AF0-B643-9BBA0452FDC9}" type="presParOf" srcId="{9D5589B8-867C-4C2A-95B2-0936258A277B}" destId="{35CF1EE9-36EE-4B4B-AF8A-6405D2C67036}" srcOrd="1" destOrd="0" presId="urn:microsoft.com/office/officeart/2009/3/layout/HorizontalOrganizationChart#6"/>
    <dgm:cxn modelId="{E49F027F-20D4-430D-A688-9B49B82605B5}" type="presParOf" srcId="{35CF1EE9-36EE-4B4B-AF8A-6405D2C67036}" destId="{2487E952-B592-4653-AA48-F9AD8458D8AD}" srcOrd="0" destOrd="0" presId="urn:microsoft.com/office/officeart/2009/3/layout/HorizontalOrganizationChart#6"/>
    <dgm:cxn modelId="{D52909FB-A6E5-4540-B965-539B8FFD2961}" type="presParOf" srcId="{35CF1EE9-36EE-4B4B-AF8A-6405D2C67036}" destId="{1D07338C-099A-4332-BA97-1E41F69A1E2F}" srcOrd="1" destOrd="0" presId="urn:microsoft.com/office/officeart/2009/3/layout/HorizontalOrganizationChart#6"/>
    <dgm:cxn modelId="{C0CC63BF-8142-4B21-B5AA-3004C9993143}" type="presParOf" srcId="{1D07338C-099A-4332-BA97-1E41F69A1E2F}" destId="{985B513D-27F3-4AA2-9D4D-AED2BF21FE75}" srcOrd="0" destOrd="0" presId="urn:microsoft.com/office/officeart/2009/3/layout/HorizontalOrganizationChart#6"/>
    <dgm:cxn modelId="{F1983431-DAFC-4E22-86B0-8DE880F36607}" type="presParOf" srcId="{985B513D-27F3-4AA2-9D4D-AED2BF21FE75}" destId="{86EF9DC3-CC5E-4387-9EBB-2BAF63C68524}" srcOrd="0" destOrd="0" presId="urn:microsoft.com/office/officeart/2009/3/layout/HorizontalOrganizationChart#6"/>
    <dgm:cxn modelId="{BF19306E-5AF9-4DAE-87AF-B61D837D1D48}" type="presParOf" srcId="{985B513D-27F3-4AA2-9D4D-AED2BF21FE75}" destId="{E94CB8CB-781C-4F42-835D-DED09F0A8DFD}" srcOrd="1" destOrd="0" presId="urn:microsoft.com/office/officeart/2009/3/layout/HorizontalOrganizationChart#6"/>
    <dgm:cxn modelId="{CBA9FFE2-B0A5-4ED3-9987-E3CACFC512C8}" type="presParOf" srcId="{1D07338C-099A-4332-BA97-1E41F69A1E2F}" destId="{93F29B80-E9E8-4D2B-9727-5E2267807496}" srcOrd="1" destOrd="0" presId="urn:microsoft.com/office/officeart/2009/3/layout/HorizontalOrganizationChart#6"/>
    <dgm:cxn modelId="{212E2776-CA22-4D0A-AD91-46E26BA89A4A}" type="presParOf" srcId="{1D07338C-099A-4332-BA97-1E41F69A1E2F}" destId="{55A08B60-B850-4F82-A2F5-315CB89D51B8}" srcOrd="2" destOrd="0" presId="urn:microsoft.com/office/officeart/2009/3/layout/HorizontalOrganizationChart#6"/>
    <dgm:cxn modelId="{D427BFAA-FA32-45A4-9F16-10FE7C3416FC}" type="presParOf" srcId="{9D5589B8-867C-4C2A-95B2-0936258A277B}" destId="{DFCDC236-5483-4212-A68D-78FAC3C337E9}" srcOrd="2" destOrd="0" presId="urn:microsoft.com/office/officeart/2009/3/layout/HorizontalOrganizationChar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9E359E-A7E6-4B72-973B-F771042B5087}" type="doc">
      <dgm:prSet loTypeId="urn:microsoft.com/office/officeart/2005/8/layout/orgChart1#2" loCatId="hierarchy" qsTypeId="urn:microsoft.com/office/officeart/2005/8/quickstyle/simple1#12" qsCatId="simple" csTypeId="urn:microsoft.com/office/officeart/2005/8/colors/accent1_2#12" csCatId="accent1" phldr="1"/>
      <dgm:spPr/>
      <dgm:t>
        <a:bodyPr/>
        <a:lstStyle/>
        <a:p>
          <a:endParaRPr lang="en-US"/>
        </a:p>
      </dgm:t>
    </dgm:pt>
    <dgm:pt modelId="{BDF5E42E-8BA4-43CB-8722-1BD309A66004}">
      <dgm:prSet phldrT="[Text]" custT="1"/>
      <dgm:spPr>
        <a:solidFill>
          <a:schemeClr val="accent6">
            <a:lumMod val="50000"/>
          </a:schemeClr>
        </a:solidFill>
      </dgm:spPr>
      <dgm:t>
        <a:bodyPr/>
        <a:lstStyle/>
        <a:p>
          <a:r>
            <a:rPr lang="pt-BR" sz="2800" b="1" dirty="0">
              <a:latin typeface="Times New Roman" panose="02020603050405020304" pitchFamily="18" charset="0"/>
              <a:cs typeface="Times New Roman" panose="02020603050405020304" pitchFamily="18" charset="0"/>
            </a:rPr>
            <a:t>- Ngắt nhịp</a:t>
          </a:r>
          <a:r>
            <a:rPr lang="pt-BR" sz="2800" dirty="0">
              <a:latin typeface="Times New Roman" panose="02020603050405020304" pitchFamily="18" charset="0"/>
              <a:cs typeface="Times New Roman" panose="02020603050405020304" pitchFamily="18" charset="0"/>
            </a:rPr>
            <a:t>: Bài ca dao số 3 ngắt nhịp chẵn.</a:t>
          </a:r>
          <a:endParaRPr lang="en-US" sz="2800" dirty="0">
            <a:latin typeface="Times New Roman" panose="02020603050405020304" pitchFamily="18" charset="0"/>
            <a:cs typeface="Times New Roman" panose="02020603050405020304" pitchFamily="18" charset="0"/>
          </a:endParaRPr>
        </a:p>
      </dgm:t>
    </dgm:pt>
    <dgm:pt modelId="{6A16D471-34C8-40B5-8FC6-DA96D47B1CF2}" type="parTrans" cxnId="{70D40192-446B-4A95-BDC6-395508E216D2}">
      <dgm:prSet/>
      <dgm:spPr/>
      <dgm:t>
        <a:bodyPr/>
        <a:lstStyle/>
        <a:p>
          <a:endParaRPr lang="en-US"/>
        </a:p>
      </dgm:t>
    </dgm:pt>
    <dgm:pt modelId="{BB3F50CF-2CE0-40D6-9814-7A15B9E18298}" type="sibTrans" cxnId="{70D40192-446B-4A95-BDC6-395508E216D2}">
      <dgm:prSet/>
      <dgm:spPr/>
      <dgm:t>
        <a:bodyPr/>
        <a:lstStyle/>
        <a:p>
          <a:endParaRPr lang="en-US"/>
        </a:p>
      </dgm:t>
    </dgm:pt>
    <dgm:pt modelId="{1303572A-EF40-4677-83A0-851710EE180C}">
      <dgm:prSet phldrT="[Text]" custT="1"/>
      <dgm:spPr>
        <a:solidFill>
          <a:schemeClr val="accent6">
            <a:lumMod val="50000"/>
          </a:schemeClr>
        </a:solidFill>
        <a:ln>
          <a:solidFill>
            <a:schemeClr val="accent6">
              <a:lumMod val="75000"/>
            </a:schemeClr>
          </a:solidFill>
        </a:ln>
      </dgm:spPr>
      <dgm:t>
        <a:bodyPr/>
        <a:lstStyle/>
        <a:p>
          <a:r>
            <a:rPr lang="pt-BR" sz="2800" b="1" dirty="0">
              <a:latin typeface="Times New Roman" panose="02020603050405020304" pitchFamily="18" charset="0"/>
              <a:cs typeface="Times New Roman" panose="02020603050405020304" pitchFamily="18" charset="0"/>
            </a:rPr>
            <a:t> Câu lục 1:</a:t>
          </a:r>
          <a:r>
            <a:rPr lang="pt-BR" sz="2800" dirty="0">
              <a:latin typeface="Times New Roman" panose="02020603050405020304" pitchFamily="18" charset="0"/>
              <a:cs typeface="Times New Roman" panose="02020603050405020304" pitchFamily="18" charset="0"/>
            </a:rPr>
            <a:t> Trắc (Định) – Trắc (núi) – Bằng (Phu). Tuy nhiên câu lục đầu tiên thanh điệu không tuân theo luật bằng –trắc của thể lục bát.</a:t>
          </a:r>
          <a:endParaRPr lang="en-US" sz="2800" dirty="0">
            <a:latin typeface="Times New Roman" panose="02020603050405020304" pitchFamily="18" charset="0"/>
            <a:cs typeface="Times New Roman" panose="02020603050405020304" pitchFamily="18" charset="0"/>
          </a:endParaRPr>
        </a:p>
      </dgm:t>
    </dgm:pt>
    <dgm:pt modelId="{E68B7D72-72AC-4A1B-AA9B-8005A6E5D3EB}" type="parTrans" cxnId="{23D60170-6E34-421F-A3A4-E62D17A8A539}">
      <dgm:prSet/>
      <dgm:spPr/>
      <dgm:t>
        <a:bodyPr/>
        <a:lstStyle/>
        <a:p>
          <a:endParaRPr lang="en-US"/>
        </a:p>
      </dgm:t>
    </dgm:pt>
    <dgm:pt modelId="{CB837B93-14B9-46B3-BCA0-2D74ED08922C}" type="sibTrans" cxnId="{23D60170-6E34-421F-A3A4-E62D17A8A539}">
      <dgm:prSet/>
      <dgm:spPr/>
      <dgm:t>
        <a:bodyPr/>
        <a:lstStyle/>
        <a:p>
          <a:endParaRPr lang="en-US"/>
        </a:p>
      </dgm:t>
    </dgm:pt>
    <dgm:pt modelId="{B16EB000-7B6C-4BE5-8153-BDEB1B5392CA}">
      <dgm:prSet phldrT="[Text]" custT="1"/>
      <dgm:spPr>
        <a:solidFill>
          <a:schemeClr val="accent6">
            <a:lumMod val="50000"/>
          </a:schemeClr>
        </a:solidFill>
      </dgm:spPr>
      <dgm:t>
        <a:bodyPr/>
        <a:lstStyle/>
        <a:p>
          <a:r>
            <a:rPr lang="pt-BR" sz="2800" b="1" dirty="0">
              <a:latin typeface="Times New Roman" panose="02020603050405020304" pitchFamily="18" charset="0"/>
              <a:cs typeface="Times New Roman" panose="02020603050405020304" pitchFamily="18" charset="0"/>
            </a:rPr>
            <a:t>Câu bát 1</a:t>
          </a:r>
          <a:r>
            <a:rPr lang="pt-BR" sz="2800" dirty="0">
              <a:latin typeface="Times New Roman" panose="02020603050405020304" pitchFamily="18" charset="0"/>
              <a:cs typeface="Times New Roman" panose="02020603050405020304" pitchFamily="18" charset="0"/>
            </a:rPr>
            <a:t>:  Bằng (đầm) – Trắc (Nại) – Bằng (cù) –Bằng (Xanh).</a:t>
          </a:r>
          <a:endParaRPr lang="en-US" sz="2800" dirty="0">
            <a:latin typeface="Times New Roman" panose="02020603050405020304" pitchFamily="18" charset="0"/>
            <a:cs typeface="Times New Roman" panose="02020603050405020304" pitchFamily="18" charset="0"/>
          </a:endParaRPr>
        </a:p>
      </dgm:t>
    </dgm:pt>
    <dgm:pt modelId="{F0A19D7C-FB5B-4246-995F-1486618CAFCF}" type="parTrans" cxnId="{A5FFEDAB-F36F-48F1-8E33-DF39D51A01C3}">
      <dgm:prSet/>
      <dgm:spPr/>
      <dgm:t>
        <a:bodyPr/>
        <a:lstStyle/>
        <a:p>
          <a:endParaRPr lang="en-US"/>
        </a:p>
      </dgm:t>
    </dgm:pt>
    <dgm:pt modelId="{F9C4EAFA-8E59-4E09-A471-7740BC037A7D}" type="sibTrans" cxnId="{A5FFEDAB-F36F-48F1-8E33-DF39D51A01C3}">
      <dgm:prSet/>
      <dgm:spPr/>
      <dgm:t>
        <a:bodyPr/>
        <a:lstStyle/>
        <a:p>
          <a:endParaRPr lang="en-US"/>
        </a:p>
      </dgm:t>
    </dgm:pt>
    <dgm:pt modelId="{D2AD20C2-77F9-4CA9-8C9D-90148F2CD799}">
      <dgm:prSet phldrT="[Text]" custT="1"/>
      <dgm:spPr>
        <a:solidFill>
          <a:schemeClr val="accent6">
            <a:lumMod val="50000"/>
          </a:schemeClr>
        </a:solidFill>
      </dgm:spPr>
      <dgm:t>
        <a:bodyPr/>
        <a:lstStyle/>
        <a:p>
          <a:r>
            <a:rPr lang="pt-BR" sz="2800" b="1" dirty="0">
              <a:latin typeface="Times New Roman" panose="02020603050405020304" pitchFamily="18" charset="0"/>
              <a:cs typeface="Times New Roman" panose="02020603050405020304" pitchFamily="18" charset="0"/>
            </a:rPr>
            <a:t> Câu lục 3: </a:t>
          </a:r>
          <a:r>
            <a:rPr lang="pt-BR" sz="2800" dirty="0">
              <a:latin typeface="Times New Roman" panose="02020603050405020304" pitchFamily="18" charset="0"/>
              <a:cs typeface="Times New Roman" panose="02020603050405020304" pitchFamily="18" charset="0"/>
            </a:rPr>
            <a:t>Bằng (về) – Trắc (Định) – Bằng (anh).</a:t>
          </a:r>
          <a:endParaRPr lang="en-US" sz="2800" dirty="0">
            <a:latin typeface="Times New Roman" panose="02020603050405020304" pitchFamily="18" charset="0"/>
            <a:cs typeface="Times New Roman" panose="02020603050405020304" pitchFamily="18" charset="0"/>
          </a:endParaRPr>
        </a:p>
      </dgm:t>
    </dgm:pt>
    <dgm:pt modelId="{BCDACE99-0F5E-49EB-906E-3CF020671258}" type="parTrans" cxnId="{E5899820-BE80-465A-9175-C5E351944A33}">
      <dgm:prSet/>
      <dgm:spPr/>
      <dgm:t>
        <a:bodyPr/>
        <a:lstStyle/>
        <a:p>
          <a:endParaRPr lang="en-US"/>
        </a:p>
      </dgm:t>
    </dgm:pt>
    <dgm:pt modelId="{2B25A91C-D958-46F8-AE90-94B1BA60F7E6}" type="sibTrans" cxnId="{E5899820-BE80-465A-9175-C5E351944A33}">
      <dgm:prSet/>
      <dgm:spPr/>
      <dgm:t>
        <a:bodyPr/>
        <a:lstStyle/>
        <a:p>
          <a:endParaRPr lang="en-US"/>
        </a:p>
      </dgm:t>
    </dgm:pt>
    <dgm:pt modelId="{8ADB2D93-2178-4535-B21C-8B726193FFB8}">
      <dgm:prSet custT="1"/>
      <dgm:spPr>
        <a:solidFill>
          <a:schemeClr val="accent6">
            <a:lumMod val="50000"/>
          </a:schemeClr>
        </a:solidFill>
      </dgm:spPr>
      <dgm:t>
        <a:bodyPr/>
        <a:lstStyle/>
        <a:p>
          <a:r>
            <a:rPr lang="pt-BR" sz="2800"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Câu bát  4</a:t>
          </a:r>
          <a:r>
            <a:rPr lang="pt-BR" sz="2800" dirty="0">
              <a:latin typeface="Times New Roman" panose="02020603050405020304" pitchFamily="18" charset="0"/>
              <a:cs typeface="Times New Roman" panose="02020603050405020304" pitchFamily="18" charset="0"/>
            </a:rPr>
            <a:t>:  Bằng (ăn) – Trắc (đỏ) – Bằng (canh) </a:t>
          </a:r>
        </a:p>
        <a:p>
          <a:r>
            <a:rPr lang="pt-BR" sz="2800" dirty="0">
              <a:latin typeface="Times New Roman" panose="02020603050405020304" pitchFamily="18" charset="0"/>
              <a:cs typeface="Times New Roman" panose="02020603050405020304" pitchFamily="18" charset="0"/>
            </a:rPr>
            <a:t>–Bằng (dừa). - Tiếng ở vị trí 1,3,5,7 phối thanh tự do.</a:t>
          </a:r>
          <a:endParaRPr lang="en-US" sz="2800" dirty="0">
            <a:latin typeface="Times New Roman" panose="02020603050405020304" pitchFamily="18" charset="0"/>
            <a:cs typeface="Times New Roman" panose="02020603050405020304" pitchFamily="18" charset="0"/>
          </a:endParaRPr>
        </a:p>
      </dgm:t>
    </dgm:pt>
    <dgm:pt modelId="{111ED482-0182-48F9-B8B4-50A42B57117B}" type="parTrans" cxnId="{3FE38EE4-1F66-4927-9ACE-7F4D0C7FDDAC}">
      <dgm:prSet/>
      <dgm:spPr/>
      <dgm:t>
        <a:bodyPr/>
        <a:lstStyle/>
        <a:p>
          <a:endParaRPr lang="en-US"/>
        </a:p>
      </dgm:t>
    </dgm:pt>
    <dgm:pt modelId="{5BCA8145-59EA-4AC5-B064-AC8B4E3A5BEA}" type="sibTrans" cxnId="{3FE38EE4-1F66-4927-9ACE-7F4D0C7FDDAC}">
      <dgm:prSet/>
      <dgm:spPr/>
      <dgm:t>
        <a:bodyPr/>
        <a:lstStyle/>
        <a:p>
          <a:endParaRPr lang="en-US"/>
        </a:p>
      </dgm:t>
    </dgm:pt>
    <dgm:pt modelId="{D0E892CB-412C-4322-81EF-44C7933D976F}" type="pres">
      <dgm:prSet presAssocID="{559E359E-A7E6-4B72-973B-F771042B5087}" presName="hierChild1" presStyleCnt="0">
        <dgm:presLayoutVars>
          <dgm:orgChart val="1"/>
          <dgm:chPref val="1"/>
          <dgm:dir/>
          <dgm:animOne val="branch"/>
          <dgm:animLvl val="lvl"/>
          <dgm:resizeHandles/>
        </dgm:presLayoutVars>
      </dgm:prSet>
      <dgm:spPr/>
      <dgm:t>
        <a:bodyPr/>
        <a:lstStyle/>
        <a:p>
          <a:endParaRPr lang="en-US"/>
        </a:p>
      </dgm:t>
    </dgm:pt>
    <dgm:pt modelId="{D7976202-2ABC-40E4-83AD-A0A93C3C670D}" type="pres">
      <dgm:prSet presAssocID="{BDF5E42E-8BA4-43CB-8722-1BD309A66004}" presName="hierRoot1" presStyleCnt="0">
        <dgm:presLayoutVars>
          <dgm:hierBranch val="init"/>
        </dgm:presLayoutVars>
      </dgm:prSet>
      <dgm:spPr/>
    </dgm:pt>
    <dgm:pt modelId="{D5A2CC80-3016-4611-A7C4-EFCC52CC7B46}" type="pres">
      <dgm:prSet presAssocID="{BDF5E42E-8BA4-43CB-8722-1BD309A66004}" presName="rootComposite1" presStyleCnt="0"/>
      <dgm:spPr/>
    </dgm:pt>
    <dgm:pt modelId="{B0ED2928-BE97-4765-9C9A-58D9F22B0FAA}" type="pres">
      <dgm:prSet presAssocID="{BDF5E42E-8BA4-43CB-8722-1BD309A66004}" presName="rootText1" presStyleLbl="node0" presStyleIdx="0" presStyleCnt="1" custScaleX="278186" custScaleY="57570" custLinFactNeighborY="12732">
        <dgm:presLayoutVars>
          <dgm:chPref val="3"/>
        </dgm:presLayoutVars>
      </dgm:prSet>
      <dgm:spPr/>
      <dgm:t>
        <a:bodyPr/>
        <a:lstStyle/>
        <a:p>
          <a:endParaRPr lang="en-US"/>
        </a:p>
      </dgm:t>
    </dgm:pt>
    <dgm:pt modelId="{FB78B5FA-60CC-4D85-A18B-4F5B26274891}" type="pres">
      <dgm:prSet presAssocID="{BDF5E42E-8BA4-43CB-8722-1BD309A66004}" presName="rootConnector1" presStyleLbl="node1" presStyleIdx="0" presStyleCnt="0"/>
      <dgm:spPr/>
      <dgm:t>
        <a:bodyPr/>
        <a:lstStyle/>
        <a:p>
          <a:endParaRPr lang="en-US"/>
        </a:p>
      </dgm:t>
    </dgm:pt>
    <dgm:pt modelId="{7155815D-08EB-43C1-B6A8-8DCEE82C83F1}" type="pres">
      <dgm:prSet presAssocID="{BDF5E42E-8BA4-43CB-8722-1BD309A66004}" presName="hierChild2" presStyleCnt="0"/>
      <dgm:spPr/>
    </dgm:pt>
    <dgm:pt modelId="{A2044B39-155B-4125-BA94-38B9464E470F}" type="pres">
      <dgm:prSet presAssocID="{E68B7D72-72AC-4A1B-AA9B-8005A6E5D3EB}" presName="Name37" presStyleLbl="parChTrans1D2" presStyleIdx="0" presStyleCnt="4"/>
      <dgm:spPr/>
      <dgm:t>
        <a:bodyPr/>
        <a:lstStyle/>
        <a:p>
          <a:endParaRPr lang="en-US"/>
        </a:p>
      </dgm:t>
    </dgm:pt>
    <dgm:pt modelId="{16D77158-F0A9-4259-93D0-CBE761DD8C26}" type="pres">
      <dgm:prSet presAssocID="{1303572A-EF40-4677-83A0-851710EE180C}" presName="hierRoot2" presStyleCnt="0">
        <dgm:presLayoutVars>
          <dgm:hierBranch val="init"/>
        </dgm:presLayoutVars>
      </dgm:prSet>
      <dgm:spPr/>
    </dgm:pt>
    <dgm:pt modelId="{52C45C33-4C35-45D8-B04D-C8BB8EFD0590}" type="pres">
      <dgm:prSet presAssocID="{1303572A-EF40-4677-83A0-851710EE180C}" presName="rootComposite" presStyleCnt="0"/>
      <dgm:spPr/>
    </dgm:pt>
    <dgm:pt modelId="{0A3F104A-57B9-4FE0-9A55-55DD35362C46}" type="pres">
      <dgm:prSet presAssocID="{1303572A-EF40-4677-83A0-851710EE180C}" presName="rootText" presStyleLbl="node2" presStyleIdx="0" presStyleCnt="4" custScaleX="111710" custScaleY="302094" custLinFactNeighborX="18585">
        <dgm:presLayoutVars>
          <dgm:chPref val="3"/>
        </dgm:presLayoutVars>
      </dgm:prSet>
      <dgm:spPr/>
      <dgm:t>
        <a:bodyPr/>
        <a:lstStyle/>
        <a:p>
          <a:endParaRPr lang="en-US"/>
        </a:p>
      </dgm:t>
    </dgm:pt>
    <dgm:pt modelId="{A7947B63-42A0-4F7D-9474-5045354B213C}" type="pres">
      <dgm:prSet presAssocID="{1303572A-EF40-4677-83A0-851710EE180C}" presName="rootConnector" presStyleLbl="node2" presStyleIdx="0" presStyleCnt="4"/>
      <dgm:spPr/>
      <dgm:t>
        <a:bodyPr/>
        <a:lstStyle/>
        <a:p>
          <a:endParaRPr lang="en-US"/>
        </a:p>
      </dgm:t>
    </dgm:pt>
    <dgm:pt modelId="{4239746F-DC48-4744-9954-90A6CFBFD666}" type="pres">
      <dgm:prSet presAssocID="{1303572A-EF40-4677-83A0-851710EE180C}" presName="hierChild4" presStyleCnt="0"/>
      <dgm:spPr/>
    </dgm:pt>
    <dgm:pt modelId="{DA837DCC-0E6D-428C-9436-5E4FC48C8C67}" type="pres">
      <dgm:prSet presAssocID="{1303572A-EF40-4677-83A0-851710EE180C}" presName="hierChild5" presStyleCnt="0"/>
      <dgm:spPr/>
    </dgm:pt>
    <dgm:pt modelId="{F55A5018-4C20-48AD-9970-94F903F0932E}" type="pres">
      <dgm:prSet presAssocID="{F0A19D7C-FB5B-4246-995F-1486618CAFCF}" presName="Name37" presStyleLbl="parChTrans1D2" presStyleIdx="1" presStyleCnt="4"/>
      <dgm:spPr/>
      <dgm:t>
        <a:bodyPr/>
        <a:lstStyle/>
        <a:p>
          <a:endParaRPr lang="en-US"/>
        </a:p>
      </dgm:t>
    </dgm:pt>
    <dgm:pt modelId="{BD811A5B-F411-4F9E-AC94-D0A8E3EFFEB9}" type="pres">
      <dgm:prSet presAssocID="{B16EB000-7B6C-4BE5-8153-BDEB1B5392CA}" presName="hierRoot2" presStyleCnt="0">
        <dgm:presLayoutVars>
          <dgm:hierBranch val="init"/>
        </dgm:presLayoutVars>
      </dgm:prSet>
      <dgm:spPr/>
    </dgm:pt>
    <dgm:pt modelId="{845A9F37-ADA7-4750-A863-001735AC7734}" type="pres">
      <dgm:prSet presAssocID="{B16EB000-7B6C-4BE5-8153-BDEB1B5392CA}" presName="rootComposite" presStyleCnt="0"/>
      <dgm:spPr/>
    </dgm:pt>
    <dgm:pt modelId="{BEEF5CB1-B4D3-437D-942B-5AE64FFA3B05}" type="pres">
      <dgm:prSet presAssocID="{B16EB000-7B6C-4BE5-8153-BDEB1B5392CA}" presName="rootText" presStyleLbl="node2" presStyleIdx="1" presStyleCnt="4" custScaleY="302439" custLinFactNeighborX="5841">
        <dgm:presLayoutVars>
          <dgm:chPref val="3"/>
        </dgm:presLayoutVars>
      </dgm:prSet>
      <dgm:spPr/>
      <dgm:t>
        <a:bodyPr/>
        <a:lstStyle/>
        <a:p>
          <a:endParaRPr lang="en-US"/>
        </a:p>
      </dgm:t>
    </dgm:pt>
    <dgm:pt modelId="{5E6EC435-4EF9-4CAA-A2F4-F0D3497A1F24}" type="pres">
      <dgm:prSet presAssocID="{B16EB000-7B6C-4BE5-8153-BDEB1B5392CA}" presName="rootConnector" presStyleLbl="node2" presStyleIdx="1" presStyleCnt="4"/>
      <dgm:spPr/>
      <dgm:t>
        <a:bodyPr/>
        <a:lstStyle/>
        <a:p>
          <a:endParaRPr lang="en-US"/>
        </a:p>
      </dgm:t>
    </dgm:pt>
    <dgm:pt modelId="{CFFDFB5B-04A0-4AD5-A781-BFEEA869A588}" type="pres">
      <dgm:prSet presAssocID="{B16EB000-7B6C-4BE5-8153-BDEB1B5392CA}" presName="hierChild4" presStyleCnt="0"/>
      <dgm:spPr/>
    </dgm:pt>
    <dgm:pt modelId="{00124BB0-4F48-4C3F-9E0D-E52BC9EF9026}" type="pres">
      <dgm:prSet presAssocID="{B16EB000-7B6C-4BE5-8153-BDEB1B5392CA}" presName="hierChild5" presStyleCnt="0"/>
      <dgm:spPr/>
    </dgm:pt>
    <dgm:pt modelId="{E2CAD9BD-17DB-40D4-8E01-13F2E62A33C0}" type="pres">
      <dgm:prSet presAssocID="{BCDACE99-0F5E-49EB-906E-3CF020671258}" presName="Name37" presStyleLbl="parChTrans1D2" presStyleIdx="2" presStyleCnt="4"/>
      <dgm:spPr/>
      <dgm:t>
        <a:bodyPr/>
        <a:lstStyle/>
        <a:p>
          <a:endParaRPr lang="en-US"/>
        </a:p>
      </dgm:t>
    </dgm:pt>
    <dgm:pt modelId="{37CA88BD-F92F-47E2-A4AE-CBDEAD953F00}" type="pres">
      <dgm:prSet presAssocID="{D2AD20C2-77F9-4CA9-8C9D-90148F2CD799}" presName="hierRoot2" presStyleCnt="0">
        <dgm:presLayoutVars>
          <dgm:hierBranch val="init"/>
        </dgm:presLayoutVars>
      </dgm:prSet>
      <dgm:spPr/>
    </dgm:pt>
    <dgm:pt modelId="{A06AD17E-713B-4809-93FA-595736BC5C29}" type="pres">
      <dgm:prSet presAssocID="{D2AD20C2-77F9-4CA9-8C9D-90148F2CD799}" presName="rootComposite" presStyleCnt="0"/>
      <dgm:spPr/>
    </dgm:pt>
    <dgm:pt modelId="{69AB8949-F6B7-4F06-AF56-30CB8AFFC875}" type="pres">
      <dgm:prSet presAssocID="{D2AD20C2-77F9-4CA9-8C9D-90148F2CD799}" presName="rootText" presStyleLbl="node2" presStyleIdx="2" presStyleCnt="4" custScaleY="301559" custLinFactNeighborX="-5841">
        <dgm:presLayoutVars>
          <dgm:chPref val="3"/>
        </dgm:presLayoutVars>
      </dgm:prSet>
      <dgm:spPr/>
      <dgm:t>
        <a:bodyPr/>
        <a:lstStyle/>
        <a:p>
          <a:endParaRPr lang="en-US"/>
        </a:p>
      </dgm:t>
    </dgm:pt>
    <dgm:pt modelId="{35E81C51-97AF-4915-B74B-7F1BBE9C3021}" type="pres">
      <dgm:prSet presAssocID="{D2AD20C2-77F9-4CA9-8C9D-90148F2CD799}" presName="rootConnector" presStyleLbl="node2" presStyleIdx="2" presStyleCnt="4"/>
      <dgm:spPr/>
      <dgm:t>
        <a:bodyPr/>
        <a:lstStyle/>
        <a:p>
          <a:endParaRPr lang="en-US"/>
        </a:p>
      </dgm:t>
    </dgm:pt>
    <dgm:pt modelId="{804611D5-4D9A-4B85-BC87-EAB673A6BBDD}" type="pres">
      <dgm:prSet presAssocID="{D2AD20C2-77F9-4CA9-8C9D-90148F2CD799}" presName="hierChild4" presStyleCnt="0"/>
      <dgm:spPr/>
    </dgm:pt>
    <dgm:pt modelId="{4F12A6F4-CF4C-4111-85BA-F861D40F51FC}" type="pres">
      <dgm:prSet presAssocID="{D2AD20C2-77F9-4CA9-8C9D-90148F2CD799}" presName="hierChild5" presStyleCnt="0"/>
      <dgm:spPr/>
    </dgm:pt>
    <dgm:pt modelId="{7610E5ED-CD73-48BD-98BA-2074E0B177A0}" type="pres">
      <dgm:prSet presAssocID="{111ED482-0182-48F9-B8B4-50A42B57117B}" presName="Name37" presStyleLbl="parChTrans1D2" presStyleIdx="3" presStyleCnt="4"/>
      <dgm:spPr/>
      <dgm:t>
        <a:bodyPr/>
        <a:lstStyle/>
        <a:p>
          <a:endParaRPr lang="en-US"/>
        </a:p>
      </dgm:t>
    </dgm:pt>
    <dgm:pt modelId="{BBAE917E-7C19-4BCF-8B9E-A11FAE8A4271}" type="pres">
      <dgm:prSet presAssocID="{8ADB2D93-2178-4535-B21C-8B726193FFB8}" presName="hierRoot2" presStyleCnt="0">
        <dgm:presLayoutVars>
          <dgm:hierBranch val="init"/>
        </dgm:presLayoutVars>
      </dgm:prSet>
      <dgm:spPr/>
    </dgm:pt>
    <dgm:pt modelId="{45E5C3CE-E68F-4155-8CAC-76C4C81E741F}" type="pres">
      <dgm:prSet presAssocID="{8ADB2D93-2178-4535-B21C-8B726193FFB8}" presName="rootComposite" presStyleCnt="0"/>
      <dgm:spPr/>
    </dgm:pt>
    <dgm:pt modelId="{EF71EE98-C45E-4138-A732-35A6284847AA}" type="pres">
      <dgm:prSet presAssocID="{8ADB2D93-2178-4535-B21C-8B726193FFB8}" presName="rootText" presStyleLbl="node2" presStyleIdx="3" presStyleCnt="4" custScaleY="304667" custLinFactNeighborX="-18585">
        <dgm:presLayoutVars>
          <dgm:chPref val="3"/>
        </dgm:presLayoutVars>
      </dgm:prSet>
      <dgm:spPr/>
      <dgm:t>
        <a:bodyPr/>
        <a:lstStyle/>
        <a:p>
          <a:endParaRPr lang="en-US"/>
        </a:p>
      </dgm:t>
    </dgm:pt>
    <dgm:pt modelId="{0A39F6B6-BFA3-41A0-9311-F1636057BA93}" type="pres">
      <dgm:prSet presAssocID="{8ADB2D93-2178-4535-B21C-8B726193FFB8}" presName="rootConnector" presStyleLbl="node2" presStyleIdx="3" presStyleCnt="4"/>
      <dgm:spPr/>
      <dgm:t>
        <a:bodyPr/>
        <a:lstStyle/>
        <a:p>
          <a:endParaRPr lang="en-US"/>
        </a:p>
      </dgm:t>
    </dgm:pt>
    <dgm:pt modelId="{2F772D68-4F2E-407F-9156-E771EE1AEA0C}" type="pres">
      <dgm:prSet presAssocID="{8ADB2D93-2178-4535-B21C-8B726193FFB8}" presName="hierChild4" presStyleCnt="0"/>
      <dgm:spPr/>
    </dgm:pt>
    <dgm:pt modelId="{C5151856-06E9-4972-B667-1F40425EC141}" type="pres">
      <dgm:prSet presAssocID="{8ADB2D93-2178-4535-B21C-8B726193FFB8}" presName="hierChild5" presStyleCnt="0"/>
      <dgm:spPr/>
    </dgm:pt>
    <dgm:pt modelId="{62764C5B-959E-4BBD-9C46-E9E4DE67D163}" type="pres">
      <dgm:prSet presAssocID="{BDF5E42E-8BA4-43CB-8722-1BD309A66004}" presName="hierChild3" presStyleCnt="0"/>
      <dgm:spPr/>
    </dgm:pt>
  </dgm:ptLst>
  <dgm:cxnLst>
    <dgm:cxn modelId="{FC667F43-39EF-480C-9460-07F81FF3E0A0}" type="presOf" srcId="{D2AD20C2-77F9-4CA9-8C9D-90148F2CD799}" destId="{69AB8949-F6B7-4F06-AF56-30CB8AFFC875}" srcOrd="0" destOrd="0" presId="urn:microsoft.com/office/officeart/2005/8/layout/orgChart1#2"/>
    <dgm:cxn modelId="{E657379B-1D98-4CCF-BD4A-2FDFF686CD4C}" type="presOf" srcId="{B16EB000-7B6C-4BE5-8153-BDEB1B5392CA}" destId="{BEEF5CB1-B4D3-437D-942B-5AE64FFA3B05}" srcOrd="0" destOrd="0" presId="urn:microsoft.com/office/officeart/2005/8/layout/orgChart1#2"/>
    <dgm:cxn modelId="{349D4A99-46D6-4DE7-807F-CAEF8622C3A0}" type="presOf" srcId="{8ADB2D93-2178-4535-B21C-8B726193FFB8}" destId="{0A39F6B6-BFA3-41A0-9311-F1636057BA93}" srcOrd="1" destOrd="0" presId="urn:microsoft.com/office/officeart/2005/8/layout/orgChart1#2"/>
    <dgm:cxn modelId="{70D40192-446B-4A95-BDC6-395508E216D2}" srcId="{559E359E-A7E6-4B72-973B-F771042B5087}" destId="{BDF5E42E-8BA4-43CB-8722-1BD309A66004}" srcOrd="0" destOrd="0" parTransId="{6A16D471-34C8-40B5-8FC6-DA96D47B1CF2}" sibTransId="{BB3F50CF-2CE0-40D6-9814-7A15B9E18298}"/>
    <dgm:cxn modelId="{3FE38EE4-1F66-4927-9ACE-7F4D0C7FDDAC}" srcId="{BDF5E42E-8BA4-43CB-8722-1BD309A66004}" destId="{8ADB2D93-2178-4535-B21C-8B726193FFB8}" srcOrd="3" destOrd="0" parTransId="{111ED482-0182-48F9-B8B4-50A42B57117B}" sibTransId="{5BCA8145-59EA-4AC5-B064-AC8B4E3A5BEA}"/>
    <dgm:cxn modelId="{83AE16B9-B4D8-4571-9EFB-B1B7C3ABF6BD}" type="presOf" srcId="{D2AD20C2-77F9-4CA9-8C9D-90148F2CD799}" destId="{35E81C51-97AF-4915-B74B-7F1BBE9C3021}" srcOrd="1" destOrd="0" presId="urn:microsoft.com/office/officeart/2005/8/layout/orgChart1#2"/>
    <dgm:cxn modelId="{2DAB6700-9189-46AA-A342-ED908794A749}" type="presOf" srcId="{1303572A-EF40-4677-83A0-851710EE180C}" destId="{A7947B63-42A0-4F7D-9474-5045354B213C}" srcOrd="1" destOrd="0" presId="urn:microsoft.com/office/officeart/2005/8/layout/orgChart1#2"/>
    <dgm:cxn modelId="{E5899820-BE80-465A-9175-C5E351944A33}" srcId="{BDF5E42E-8BA4-43CB-8722-1BD309A66004}" destId="{D2AD20C2-77F9-4CA9-8C9D-90148F2CD799}" srcOrd="2" destOrd="0" parTransId="{BCDACE99-0F5E-49EB-906E-3CF020671258}" sibTransId="{2B25A91C-D958-46F8-AE90-94B1BA60F7E6}"/>
    <dgm:cxn modelId="{A4849D7E-BA15-4B58-A716-FCACEFF73486}" type="presOf" srcId="{BDF5E42E-8BA4-43CB-8722-1BD309A66004}" destId="{FB78B5FA-60CC-4D85-A18B-4F5B26274891}" srcOrd="1" destOrd="0" presId="urn:microsoft.com/office/officeart/2005/8/layout/orgChart1#2"/>
    <dgm:cxn modelId="{C5B201EF-48E3-4A0D-8F0D-C538A6F72AF7}" type="presOf" srcId="{BCDACE99-0F5E-49EB-906E-3CF020671258}" destId="{E2CAD9BD-17DB-40D4-8E01-13F2E62A33C0}" srcOrd="0" destOrd="0" presId="urn:microsoft.com/office/officeart/2005/8/layout/orgChart1#2"/>
    <dgm:cxn modelId="{EF0D064D-9E1A-47F0-9B71-372C11E0500F}" type="presOf" srcId="{E68B7D72-72AC-4A1B-AA9B-8005A6E5D3EB}" destId="{A2044B39-155B-4125-BA94-38B9464E470F}" srcOrd="0" destOrd="0" presId="urn:microsoft.com/office/officeart/2005/8/layout/orgChart1#2"/>
    <dgm:cxn modelId="{A5FFEDAB-F36F-48F1-8E33-DF39D51A01C3}" srcId="{BDF5E42E-8BA4-43CB-8722-1BD309A66004}" destId="{B16EB000-7B6C-4BE5-8153-BDEB1B5392CA}" srcOrd="1" destOrd="0" parTransId="{F0A19D7C-FB5B-4246-995F-1486618CAFCF}" sibTransId="{F9C4EAFA-8E59-4E09-A471-7740BC037A7D}"/>
    <dgm:cxn modelId="{8EDD8266-FBCA-4D27-AF6E-3A0FF4779C07}" type="presOf" srcId="{8ADB2D93-2178-4535-B21C-8B726193FFB8}" destId="{EF71EE98-C45E-4138-A732-35A6284847AA}" srcOrd="0" destOrd="0" presId="urn:microsoft.com/office/officeart/2005/8/layout/orgChart1#2"/>
    <dgm:cxn modelId="{7EB4BF5D-6BB0-4D3F-9E55-75825619B974}" type="presOf" srcId="{BDF5E42E-8BA4-43CB-8722-1BD309A66004}" destId="{B0ED2928-BE97-4765-9C9A-58D9F22B0FAA}" srcOrd="0" destOrd="0" presId="urn:microsoft.com/office/officeart/2005/8/layout/orgChart1#2"/>
    <dgm:cxn modelId="{2CBBE92A-715F-4E1B-8A50-23927C689C09}" type="presOf" srcId="{559E359E-A7E6-4B72-973B-F771042B5087}" destId="{D0E892CB-412C-4322-81EF-44C7933D976F}" srcOrd="0" destOrd="0" presId="urn:microsoft.com/office/officeart/2005/8/layout/orgChart1#2"/>
    <dgm:cxn modelId="{4A72F39D-BD4D-46DA-A40C-BBF473A61719}" type="presOf" srcId="{F0A19D7C-FB5B-4246-995F-1486618CAFCF}" destId="{F55A5018-4C20-48AD-9970-94F903F0932E}" srcOrd="0" destOrd="0" presId="urn:microsoft.com/office/officeart/2005/8/layout/orgChart1#2"/>
    <dgm:cxn modelId="{23D60170-6E34-421F-A3A4-E62D17A8A539}" srcId="{BDF5E42E-8BA4-43CB-8722-1BD309A66004}" destId="{1303572A-EF40-4677-83A0-851710EE180C}" srcOrd="0" destOrd="0" parTransId="{E68B7D72-72AC-4A1B-AA9B-8005A6E5D3EB}" sibTransId="{CB837B93-14B9-46B3-BCA0-2D74ED08922C}"/>
    <dgm:cxn modelId="{0CDF146F-7FA0-4347-862B-632FEB1AB93C}" type="presOf" srcId="{B16EB000-7B6C-4BE5-8153-BDEB1B5392CA}" destId="{5E6EC435-4EF9-4CAA-A2F4-F0D3497A1F24}" srcOrd="1" destOrd="0" presId="urn:microsoft.com/office/officeart/2005/8/layout/orgChart1#2"/>
    <dgm:cxn modelId="{EBBA6CBD-3FEC-4B4F-A044-F90B6B86119F}" type="presOf" srcId="{111ED482-0182-48F9-B8B4-50A42B57117B}" destId="{7610E5ED-CD73-48BD-98BA-2074E0B177A0}" srcOrd="0" destOrd="0" presId="urn:microsoft.com/office/officeart/2005/8/layout/orgChart1#2"/>
    <dgm:cxn modelId="{DE4E4A69-2506-4033-80CD-5FF4254F84EA}" type="presOf" srcId="{1303572A-EF40-4677-83A0-851710EE180C}" destId="{0A3F104A-57B9-4FE0-9A55-55DD35362C46}" srcOrd="0" destOrd="0" presId="urn:microsoft.com/office/officeart/2005/8/layout/orgChart1#2"/>
    <dgm:cxn modelId="{FAC80F05-2772-4E4F-85FC-B5C53E9AA352}" type="presParOf" srcId="{D0E892CB-412C-4322-81EF-44C7933D976F}" destId="{D7976202-2ABC-40E4-83AD-A0A93C3C670D}" srcOrd="0" destOrd="0" presId="urn:microsoft.com/office/officeart/2005/8/layout/orgChart1#2"/>
    <dgm:cxn modelId="{3DBB015E-0160-4768-ACCA-6632E3875F03}" type="presParOf" srcId="{D7976202-2ABC-40E4-83AD-A0A93C3C670D}" destId="{D5A2CC80-3016-4611-A7C4-EFCC52CC7B46}" srcOrd="0" destOrd="0" presId="urn:microsoft.com/office/officeart/2005/8/layout/orgChart1#2"/>
    <dgm:cxn modelId="{5B54C796-9C52-4730-B5E7-CD6162A73405}" type="presParOf" srcId="{D5A2CC80-3016-4611-A7C4-EFCC52CC7B46}" destId="{B0ED2928-BE97-4765-9C9A-58D9F22B0FAA}" srcOrd="0" destOrd="0" presId="urn:microsoft.com/office/officeart/2005/8/layout/orgChart1#2"/>
    <dgm:cxn modelId="{28EB1183-013D-4D7D-8468-69C122C31523}" type="presParOf" srcId="{D5A2CC80-3016-4611-A7C4-EFCC52CC7B46}" destId="{FB78B5FA-60CC-4D85-A18B-4F5B26274891}" srcOrd="1" destOrd="0" presId="urn:microsoft.com/office/officeart/2005/8/layout/orgChart1#2"/>
    <dgm:cxn modelId="{2BE61CB7-44F1-4C3E-8DEF-3236CAE7BE3B}" type="presParOf" srcId="{D7976202-2ABC-40E4-83AD-A0A93C3C670D}" destId="{7155815D-08EB-43C1-B6A8-8DCEE82C83F1}" srcOrd="1" destOrd="0" presId="urn:microsoft.com/office/officeart/2005/8/layout/orgChart1#2"/>
    <dgm:cxn modelId="{12C9D66E-0A59-4945-9AA2-BAB8EAA838D1}" type="presParOf" srcId="{7155815D-08EB-43C1-B6A8-8DCEE82C83F1}" destId="{A2044B39-155B-4125-BA94-38B9464E470F}" srcOrd="0" destOrd="0" presId="urn:microsoft.com/office/officeart/2005/8/layout/orgChart1#2"/>
    <dgm:cxn modelId="{9359A126-41B2-4613-A63C-1447C3E2EE2D}" type="presParOf" srcId="{7155815D-08EB-43C1-B6A8-8DCEE82C83F1}" destId="{16D77158-F0A9-4259-93D0-CBE761DD8C26}" srcOrd="1" destOrd="0" presId="urn:microsoft.com/office/officeart/2005/8/layout/orgChart1#2"/>
    <dgm:cxn modelId="{B7C92CC8-9B51-4552-B37B-887A8B4BBEB4}" type="presParOf" srcId="{16D77158-F0A9-4259-93D0-CBE761DD8C26}" destId="{52C45C33-4C35-45D8-B04D-C8BB8EFD0590}" srcOrd="0" destOrd="0" presId="urn:microsoft.com/office/officeart/2005/8/layout/orgChart1#2"/>
    <dgm:cxn modelId="{3C45E00F-61E4-482C-AB03-48E457696967}" type="presParOf" srcId="{52C45C33-4C35-45D8-B04D-C8BB8EFD0590}" destId="{0A3F104A-57B9-4FE0-9A55-55DD35362C46}" srcOrd="0" destOrd="0" presId="urn:microsoft.com/office/officeart/2005/8/layout/orgChart1#2"/>
    <dgm:cxn modelId="{9A530834-FFD2-4858-9CFA-C4BBFE0296B0}" type="presParOf" srcId="{52C45C33-4C35-45D8-B04D-C8BB8EFD0590}" destId="{A7947B63-42A0-4F7D-9474-5045354B213C}" srcOrd="1" destOrd="0" presId="urn:microsoft.com/office/officeart/2005/8/layout/orgChart1#2"/>
    <dgm:cxn modelId="{2F62E453-3B15-4CB9-979C-B650BF87EF59}" type="presParOf" srcId="{16D77158-F0A9-4259-93D0-CBE761DD8C26}" destId="{4239746F-DC48-4744-9954-90A6CFBFD666}" srcOrd="1" destOrd="0" presId="urn:microsoft.com/office/officeart/2005/8/layout/orgChart1#2"/>
    <dgm:cxn modelId="{DFB1ED0C-7790-4BE4-AF87-3490807D9495}" type="presParOf" srcId="{16D77158-F0A9-4259-93D0-CBE761DD8C26}" destId="{DA837DCC-0E6D-428C-9436-5E4FC48C8C67}" srcOrd="2" destOrd="0" presId="urn:microsoft.com/office/officeart/2005/8/layout/orgChart1#2"/>
    <dgm:cxn modelId="{7FD671B0-9C70-4C30-9D70-FA6B780A356C}" type="presParOf" srcId="{7155815D-08EB-43C1-B6A8-8DCEE82C83F1}" destId="{F55A5018-4C20-48AD-9970-94F903F0932E}" srcOrd="2" destOrd="0" presId="urn:microsoft.com/office/officeart/2005/8/layout/orgChart1#2"/>
    <dgm:cxn modelId="{7DEF3567-9978-48B9-B1AE-2F5F933290F2}" type="presParOf" srcId="{7155815D-08EB-43C1-B6A8-8DCEE82C83F1}" destId="{BD811A5B-F411-4F9E-AC94-D0A8E3EFFEB9}" srcOrd="3" destOrd="0" presId="urn:microsoft.com/office/officeart/2005/8/layout/orgChart1#2"/>
    <dgm:cxn modelId="{794BDAE1-4AB8-4EA9-ADE9-C294688E42FE}" type="presParOf" srcId="{BD811A5B-F411-4F9E-AC94-D0A8E3EFFEB9}" destId="{845A9F37-ADA7-4750-A863-001735AC7734}" srcOrd="0" destOrd="0" presId="urn:microsoft.com/office/officeart/2005/8/layout/orgChart1#2"/>
    <dgm:cxn modelId="{19A20C63-01C0-455C-9A12-E8CAA611133B}" type="presParOf" srcId="{845A9F37-ADA7-4750-A863-001735AC7734}" destId="{BEEF5CB1-B4D3-437D-942B-5AE64FFA3B05}" srcOrd="0" destOrd="0" presId="urn:microsoft.com/office/officeart/2005/8/layout/orgChart1#2"/>
    <dgm:cxn modelId="{EE639846-11EF-44DC-AAED-D1FF2240796C}" type="presParOf" srcId="{845A9F37-ADA7-4750-A863-001735AC7734}" destId="{5E6EC435-4EF9-4CAA-A2F4-F0D3497A1F24}" srcOrd="1" destOrd="0" presId="urn:microsoft.com/office/officeart/2005/8/layout/orgChart1#2"/>
    <dgm:cxn modelId="{5DCE98B7-86A2-4B61-ACCD-0095733370A5}" type="presParOf" srcId="{BD811A5B-F411-4F9E-AC94-D0A8E3EFFEB9}" destId="{CFFDFB5B-04A0-4AD5-A781-BFEEA869A588}" srcOrd="1" destOrd="0" presId="urn:microsoft.com/office/officeart/2005/8/layout/orgChart1#2"/>
    <dgm:cxn modelId="{F128FB66-A14D-4FA3-9DAF-AA26AF287B95}" type="presParOf" srcId="{BD811A5B-F411-4F9E-AC94-D0A8E3EFFEB9}" destId="{00124BB0-4F48-4C3F-9E0D-E52BC9EF9026}" srcOrd="2" destOrd="0" presId="urn:microsoft.com/office/officeart/2005/8/layout/orgChart1#2"/>
    <dgm:cxn modelId="{A019A2AB-233A-493B-A009-CA7961F3FCDF}" type="presParOf" srcId="{7155815D-08EB-43C1-B6A8-8DCEE82C83F1}" destId="{E2CAD9BD-17DB-40D4-8E01-13F2E62A33C0}" srcOrd="4" destOrd="0" presId="urn:microsoft.com/office/officeart/2005/8/layout/orgChart1#2"/>
    <dgm:cxn modelId="{B2333877-7040-47E2-B9B7-42CB02B7299B}" type="presParOf" srcId="{7155815D-08EB-43C1-B6A8-8DCEE82C83F1}" destId="{37CA88BD-F92F-47E2-A4AE-CBDEAD953F00}" srcOrd="5" destOrd="0" presId="urn:microsoft.com/office/officeart/2005/8/layout/orgChart1#2"/>
    <dgm:cxn modelId="{5B20F3B1-7F08-4D32-96AC-3D49A1E11412}" type="presParOf" srcId="{37CA88BD-F92F-47E2-A4AE-CBDEAD953F00}" destId="{A06AD17E-713B-4809-93FA-595736BC5C29}" srcOrd="0" destOrd="0" presId="urn:microsoft.com/office/officeart/2005/8/layout/orgChart1#2"/>
    <dgm:cxn modelId="{D6A405BA-350D-4A60-B8AA-876401C83AF1}" type="presParOf" srcId="{A06AD17E-713B-4809-93FA-595736BC5C29}" destId="{69AB8949-F6B7-4F06-AF56-30CB8AFFC875}" srcOrd="0" destOrd="0" presId="urn:microsoft.com/office/officeart/2005/8/layout/orgChart1#2"/>
    <dgm:cxn modelId="{5B0E36A1-247B-413A-A2B2-06D5FF17ADD0}" type="presParOf" srcId="{A06AD17E-713B-4809-93FA-595736BC5C29}" destId="{35E81C51-97AF-4915-B74B-7F1BBE9C3021}" srcOrd="1" destOrd="0" presId="urn:microsoft.com/office/officeart/2005/8/layout/orgChart1#2"/>
    <dgm:cxn modelId="{71320373-A09B-481A-B767-DEB3EAD607FA}" type="presParOf" srcId="{37CA88BD-F92F-47E2-A4AE-CBDEAD953F00}" destId="{804611D5-4D9A-4B85-BC87-EAB673A6BBDD}" srcOrd="1" destOrd="0" presId="urn:microsoft.com/office/officeart/2005/8/layout/orgChart1#2"/>
    <dgm:cxn modelId="{7CBD58B5-7F5C-47B1-8312-01161B5DDC66}" type="presParOf" srcId="{37CA88BD-F92F-47E2-A4AE-CBDEAD953F00}" destId="{4F12A6F4-CF4C-4111-85BA-F861D40F51FC}" srcOrd="2" destOrd="0" presId="urn:microsoft.com/office/officeart/2005/8/layout/orgChart1#2"/>
    <dgm:cxn modelId="{B116877A-1926-4B36-9409-D1CC7227BAEA}" type="presParOf" srcId="{7155815D-08EB-43C1-B6A8-8DCEE82C83F1}" destId="{7610E5ED-CD73-48BD-98BA-2074E0B177A0}" srcOrd="6" destOrd="0" presId="urn:microsoft.com/office/officeart/2005/8/layout/orgChart1#2"/>
    <dgm:cxn modelId="{06A757D0-0FBD-45C0-8566-277C767E30C8}" type="presParOf" srcId="{7155815D-08EB-43C1-B6A8-8DCEE82C83F1}" destId="{BBAE917E-7C19-4BCF-8B9E-A11FAE8A4271}" srcOrd="7" destOrd="0" presId="urn:microsoft.com/office/officeart/2005/8/layout/orgChart1#2"/>
    <dgm:cxn modelId="{BEEC5639-97E3-43FB-8B7E-7367D09793F8}" type="presParOf" srcId="{BBAE917E-7C19-4BCF-8B9E-A11FAE8A4271}" destId="{45E5C3CE-E68F-4155-8CAC-76C4C81E741F}" srcOrd="0" destOrd="0" presId="urn:microsoft.com/office/officeart/2005/8/layout/orgChart1#2"/>
    <dgm:cxn modelId="{8757E971-8104-462D-831B-5407DB53BF72}" type="presParOf" srcId="{45E5C3CE-E68F-4155-8CAC-76C4C81E741F}" destId="{EF71EE98-C45E-4138-A732-35A6284847AA}" srcOrd="0" destOrd="0" presId="urn:microsoft.com/office/officeart/2005/8/layout/orgChart1#2"/>
    <dgm:cxn modelId="{C4AE64ED-9A0C-47EC-B68E-087A34A0993C}" type="presParOf" srcId="{45E5C3CE-E68F-4155-8CAC-76C4C81E741F}" destId="{0A39F6B6-BFA3-41A0-9311-F1636057BA93}" srcOrd="1" destOrd="0" presId="urn:microsoft.com/office/officeart/2005/8/layout/orgChart1#2"/>
    <dgm:cxn modelId="{8A43DCEF-D1B5-4B87-83CA-EF0DE60A28F0}" type="presParOf" srcId="{BBAE917E-7C19-4BCF-8B9E-A11FAE8A4271}" destId="{2F772D68-4F2E-407F-9156-E771EE1AEA0C}" srcOrd="1" destOrd="0" presId="urn:microsoft.com/office/officeart/2005/8/layout/orgChart1#2"/>
    <dgm:cxn modelId="{5F65502F-BD16-433A-AC91-EF6D33BABA5D}" type="presParOf" srcId="{BBAE917E-7C19-4BCF-8B9E-A11FAE8A4271}" destId="{C5151856-06E9-4972-B667-1F40425EC141}" srcOrd="2" destOrd="0" presId="urn:microsoft.com/office/officeart/2005/8/layout/orgChart1#2"/>
    <dgm:cxn modelId="{472C9D85-BEDE-4369-9473-F949964D98C7}" type="presParOf" srcId="{D7976202-2ABC-40E4-83AD-A0A93C3C670D}" destId="{62764C5B-959E-4BBD-9C46-E9E4DE67D163}" srcOrd="2" destOrd="0" presId="urn:microsoft.com/office/officeart/2005/8/layout/orgChar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428C56-ED74-451E-9B28-B25BF909293C}" type="doc">
      <dgm:prSet loTypeId="urn:microsoft.com/office/officeart/2005/8/layout/hierarchy3#2" loCatId="hierarchy" qsTypeId="urn:microsoft.com/office/officeart/2005/8/quickstyle/simple1#13" qsCatId="simple" csTypeId="urn:microsoft.com/office/officeart/2005/8/colors/accent1_2#13" csCatId="accent1" phldr="1"/>
      <dgm:spPr/>
      <dgm:t>
        <a:bodyPr/>
        <a:lstStyle/>
        <a:p>
          <a:endParaRPr lang="en-US"/>
        </a:p>
      </dgm:t>
    </dgm:pt>
    <dgm:pt modelId="{5EB0C0D0-5C08-432F-B6EA-869ECB679947}">
      <dgm:prSet phldrT="[Text]" custT="1"/>
      <dgm:spPr>
        <a:solidFill>
          <a:schemeClr val="accent4">
            <a:lumMod val="20000"/>
            <a:lumOff val="80000"/>
          </a:schemeClr>
        </a:solidFill>
        <a:ln w="28575"/>
      </dgm:spPr>
      <dgm:t>
        <a:bodyPr/>
        <a:lstStyle/>
        <a:p>
          <a:r>
            <a:rPr lang="en-US" sz="2800" b="1" baseline="0" dirty="0" err="1">
              <a:solidFill>
                <a:schemeClr val="tx1"/>
              </a:solidFill>
              <a:latin typeface="Times New Roman" panose="02020603050405020304" pitchFamily="18" charset="0"/>
              <a:cs typeface="Times New Roman" panose="02020603050405020304" pitchFamily="18" charset="0"/>
            </a:rPr>
            <a:t>Hoạt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động</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cặp</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đôi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thảo</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luận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thời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gian</a:t>
          </a:r>
          <a:r>
            <a:rPr lang="en-US" sz="2800" b="1" baseline="0" dirty="0">
              <a:solidFill>
                <a:schemeClr val="tx1"/>
              </a:solidFill>
              <a:latin typeface="Times New Roman" panose="02020603050405020304" pitchFamily="18" charset="0"/>
              <a:cs typeface="Times New Roman" panose="02020603050405020304" pitchFamily="18" charset="0"/>
            </a:rPr>
            <a:t> 5 </a:t>
          </a:r>
          <a:r>
            <a:rPr lang="en-US" sz="2800" b="1" baseline="0" dirty="0" err="1">
              <a:solidFill>
                <a:schemeClr val="tx1"/>
              </a:solidFill>
              <a:latin typeface="Times New Roman" panose="02020603050405020304" pitchFamily="18" charset="0"/>
              <a:cs typeface="Times New Roman" panose="02020603050405020304" pitchFamily="18" charset="0"/>
            </a:rPr>
            <a:t>phút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trả</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câu</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hỏi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sau</a:t>
          </a:r>
          <a:r>
            <a:rPr lang="en-US" sz="2800" b="1" baseline="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6CBEDCBE-AA3D-4F4E-8701-97BFD5B3D6C8}" type="parTrans" cxnId="{6EF8B297-749F-4A41-A0A7-1CABEBBE7EA5}">
      <dgm:prSet/>
      <dgm:spPr/>
      <dgm:t>
        <a:bodyPr/>
        <a:lstStyle/>
        <a:p>
          <a:endParaRPr lang="en-US"/>
        </a:p>
      </dgm:t>
    </dgm:pt>
    <dgm:pt modelId="{5EF91DCC-D8B7-4161-B441-11B93E319499}" type="sibTrans" cxnId="{6EF8B297-749F-4A41-A0A7-1CABEBBE7EA5}">
      <dgm:prSet/>
      <dgm:spPr/>
      <dgm:t>
        <a:bodyPr/>
        <a:lstStyle/>
        <a:p>
          <a:endParaRPr lang="en-US"/>
        </a:p>
      </dgm:t>
    </dgm:pt>
    <dgm:pt modelId="{8E25AC76-B332-4B9A-9D9E-D60841A5FA9A}" type="pres">
      <dgm:prSet presAssocID="{E0428C56-ED74-451E-9B28-B25BF909293C}" presName="diagram" presStyleCnt="0">
        <dgm:presLayoutVars>
          <dgm:chPref val="1"/>
          <dgm:dir/>
          <dgm:animOne val="branch"/>
          <dgm:animLvl val="lvl"/>
          <dgm:resizeHandles/>
        </dgm:presLayoutVars>
      </dgm:prSet>
      <dgm:spPr/>
      <dgm:t>
        <a:bodyPr/>
        <a:lstStyle/>
        <a:p>
          <a:endParaRPr lang="en-US"/>
        </a:p>
      </dgm:t>
    </dgm:pt>
    <dgm:pt modelId="{1B3F1566-BEDD-40CC-84E5-9B593BCA8CF1}" type="pres">
      <dgm:prSet presAssocID="{5EB0C0D0-5C08-432F-B6EA-869ECB679947}" presName="root" presStyleCnt="0"/>
      <dgm:spPr/>
    </dgm:pt>
    <dgm:pt modelId="{F91AB5C0-6A7B-402C-8535-CB53893D3D51}" type="pres">
      <dgm:prSet presAssocID="{5EB0C0D0-5C08-432F-B6EA-869ECB679947}" presName="rootComposite" presStyleCnt="0"/>
      <dgm:spPr/>
    </dgm:pt>
    <dgm:pt modelId="{DF46566A-D2C3-4B10-936B-A5C9D547831C}" type="pres">
      <dgm:prSet presAssocID="{5EB0C0D0-5C08-432F-B6EA-869ECB679947}" presName="rootText" presStyleLbl="node1" presStyleIdx="0" presStyleCnt="1" custScaleX="140320" custScaleY="41662" custLinFactNeighborX="-250" custLinFactNeighborY="-25386"/>
      <dgm:spPr/>
      <dgm:t>
        <a:bodyPr/>
        <a:lstStyle/>
        <a:p>
          <a:endParaRPr lang="en-US"/>
        </a:p>
      </dgm:t>
    </dgm:pt>
    <dgm:pt modelId="{2A032713-29BA-4652-BEB3-387509A9FF79}" type="pres">
      <dgm:prSet presAssocID="{5EB0C0D0-5C08-432F-B6EA-869ECB679947}" presName="rootConnector" presStyleLbl="node1" presStyleIdx="0" presStyleCnt="1"/>
      <dgm:spPr/>
      <dgm:t>
        <a:bodyPr/>
        <a:lstStyle/>
        <a:p>
          <a:endParaRPr lang="en-US"/>
        </a:p>
      </dgm:t>
    </dgm:pt>
    <dgm:pt modelId="{B6005DDD-A522-415A-9357-89186CCDC439}" type="pres">
      <dgm:prSet presAssocID="{5EB0C0D0-5C08-432F-B6EA-869ECB679947}" presName="childShape" presStyleCnt="0"/>
      <dgm:spPr/>
    </dgm:pt>
  </dgm:ptLst>
  <dgm:cxnLst>
    <dgm:cxn modelId="{3D1B0F97-812F-49EC-982A-ED7480951B73}" type="presOf" srcId="{E0428C56-ED74-451E-9B28-B25BF909293C}" destId="{8E25AC76-B332-4B9A-9D9E-D60841A5FA9A}" srcOrd="0" destOrd="0" presId="urn:microsoft.com/office/officeart/2005/8/layout/hierarchy3#2"/>
    <dgm:cxn modelId="{2D9C4923-671A-48F5-ABE9-DADDA8CCFB4C}" type="presOf" srcId="{5EB0C0D0-5C08-432F-B6EA-869ECB679947}" destId="{2A032713-29BA-4652-BEB3-387509A9FF79}" srcOrd="1" destOrd="0" presId="urn:microsoft.com/office/officeart/2005/8/layout/hierarchy3#2"/>
    <dgm:cxn modelId="{A51349F5-F473-4DD7-AE1A-4C4EF199120B}" type="presOf" srcId="{5EB0C0D0-5C08-432F-B6EA-869ECB679947}" destId="{DF46566A-D2C3-4B10-936B-A5C9D547831C}" srcOrd="0" destOrd="0" presId="urn:microsoft.com/office/officeart/2005/8/layout/hierarchy3#2"/>
    <dgm:cxn modelId="{6EF8B297-749F-4A41-A0A7-1CABEBBE7EA5}" srcId="{E0428C56-ED74-451E-9B28-B25BF909293C}" destId="{5EB0C0D0-5C08-432F-B6EA-869ECB679947}" srcOrd="0" destOrd="0" parTransId="{6CBEDCBE-AA3D-4F4E-8701-97BFD5B3D6C8}" sibTransId="{5EF91DCC-D8B7-4161-B441-11B93E319499}"/>
    <dgm:cxn modelId="{F4B744D2-8AF3-4FD1-8675-77A98F05F22F}" type="presParOf" srcId="{8E25AC76-B332-4B9A-9D9E-D60841A5FA9A}" destId="{1B3F1566-BEDD-40CC-84E5-9B593BCA8CF1}" srcOrd="0" destOrd="0" presId="urn:microsoft.com/office/officeart/2005/8/layout/hierarchy3#2"/>
    <dgm:cxn modelId="{C8063B68-2EE6-46A4-854D-ECCD75A75331}" type="presParOf" srcId="{1B3F1566-BEDD-40CC-84E5-9B593BCA8CF1}" destId="{F91AB5C0-6A7B-402C-8535-CB53893D3D51}" srcOrd="0" destOrd="0" presId="urn:microsoft.com/office/officeart/2005/8/layout/hierarchy3#2"/>
    <dgm:cxn modelId="{EAE0D63B-B674-4805-B885-D6BCAE2E08E7}" type="presParOf" srcId="{F91AB5C0-6A7B-402C-8535-CB53893D3D51}" destId="{DF46566A-D2C3-4B10-936B-A5C9D547831C}" srcOrd="0" destOrd="0" presId="urn:microsoft.com/office/officeart/2005/8/layout/hierarchy3#2"/>
    <dgm:cxn modelId="{0477E635-C5E0-4361-8A56-9C4A46D11ADF}" type="presParOf" srcId="{F91AB5C0-6A7B-402C-8535-CB53893D3D51}" destId="{2A032713-29BA-4652-BEB3-387509A9FF79}" srcOrd="1" destOrd="0" presId="urn:microsoft.com/office/officeart/2005/8/layout/hierarchy3#2"/>
    <dgm:cxn modelId="{6367611D-8561-40C0-97F8-3B3FFBA8FD85}" type="presParOf" srcId="{1B3F1566-BEDD-40CC-84E5-9B593BCA8CF1}" destId="{B6005DDD-A522-415A-9357-89186CCDC439}" srcOrd="1" destOrd="0" presId="urn:microsoft.com/office/officeart/2005/8/layout/hierarchy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D8CC79-B9E7-42F2-85E2-CC3C945F273A}" type="doc">
      <dgm:prSet loTypeId="urn:microsoft.com/office/officeart/2005/8/layout/chevron1" loCatId="process" qsTypeId="urn:microsoft.com/office/officeart/2005/8/quickstyle/simple1#14" qsCatId="simple" csTypeId="urn:microsoft.com/office/officeart/2005/8/colors/accent1_2#14" csCatId="accent1" phldr="1"/>
      <dgm:spPr/>
    </dgm:pt>
    <dgm:pt modelId="{778C2719-DB4D-423F-8BC6-75DC87C01979}">
      <dgm:prSet phldrT="[Text]" custT="1"/>
      <dgm:spPr>
        <a:solidFill>
          <a:srgbClr val="002060"/>
        </a:solidFill>
      </dgm:spPr>
      <dgm:t>
        <a:bodyPr/>
        <a:lstStyle/>
        <a:p>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dgm:t>
    </dgm:pt>
    <dgm:pt modelId="{98ED0E70-56D7-47D0-9BB6-451C3D7CFBB6}" type="parTrans" cxnId="{A214B6EC-D24E-4ADC-910D-00868067DD63}">
      <dgm:prSet/>
      <dgm:spPr/>
      <dgm:t>
        <a:bodyPr/>
        <a:lstStyle/>
        <a:p>
          <a:endParaRPr lang="en-US"/>
        </a:p>
      </dgm:t>
    </dgm:pt>
    <dgm:pt modelId="{448E348B-6F42-4372-8131-F51D5C5C4CD2}" type="sibTrans" cxnId="{A214B6EC-D24E-4ADC-910D-00868067DD63}">
      <dgm:prSet/>
      <dgm:spPr/>
      <dgm:t>
        <a:bodyPr/>
        <a:lstStyle/>
        <a:p>
          <a:endParaRPr lang="en-US"/>
        </a:p>
      </dgm:t>
    </dgm:pt>
    <dgm:pt modelId="{5EDC7A46-FEDC-4191-B926-3687B29A9C81}">
      <dgm:prSet phldrT="[Text]" custT="1"/>
      <dgm:spPr>
        <a:solidFill>
          <a:schemeClr val="accent2">
            <a:lumMod val="50000"/>
          </a:schemeClr>
        </a:solidFill>
      </dgm:spPr>
      <dgm:t>
        <a:bodyPr/>
        <a:lstStyle/>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dgm:t>
    </dgm:pt>
    <dgm:pt modelId="{28A3E19B-4D1E-488F-AFE2-805945EC4E6A}" type="parTrans" cxnId="{DD80EF36-79A6-4BF2-85F5-7507812481B2}">
      <dgm:prSet/>
      <dgm:spPr/>
      <dgm:t>
        <a:bodyPr/>
        <a:lstStyle/>
        <a:p>
          <a:endParaRPr lang="en-US"/>
        </a:p>
      </dgm:t>
    </dgm:pt>
    <dgm:pt modelId="{89F02A01-6532-4FF7-9A13-7FE7CDEAAE23}" type="sibTrans" cxnId="{DD80EF36-79A6-4BF2-85F5-7507812481B2}">
      <dgm:prSet/>
      <dgm:spPr/>
      <dgm:t>
        <a:bodyPr/>
        <a:lstStyle/>
        <a:p>
          <a:endParaRPr lang="en-US"/>
        </a:p>
      </dgm:t>
    </dgm:pt>
    <dgm:pt modelId="{398ABCB1-1550-4A4B-935B-67DEBC51C746}">
      <dgm:prSet phldrT="[Text]" custT="1"/>
      <dgm:spPr>
        <a:solidFill>
          <a:schemeClr val="accent4">
            <a:lumMod val="50000"/>
          </a:schemeClr>
        </a:solidFill>
      </dgm:spPr>
      <dgm:t>
        <a:bodyPr/>
        <a:lstStyle/>
        <a:p>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dgm:t>
    </dgm:pt>
    <dgm:pt modelId="{EBA1AFEB-6A71-440C-876B-543470F36854}" type="parTrans" cxnId="{125FBD74-2D78-44D1-83C0-51D9BC7E247D}">
      <dgm:prSet/>
      <dgm:spPr/>
      <dgm:t>
        <a:bodyPr/>
        <a:lstStyle/>
        <a:p>
          <a:endParaRPr lang="en-US"/>
        </a:p>
      </dgm:t>
    </dgm:pt>
    <dgm:pt modelId="{979005EF-D4E2-4221-89FC-9A1A8CF1D3F7}" type="sibTrans" cxnId="{125FBD74-2D78-44D1-83C0-51D9BC7E247D}">
      <dgm:prSet/>
      <dgm:spPr/>
      <dgm:t>
        <a:bodyPr/>
        <a:lstStyle/>
        <a:p>
          <a:endParaRPr lang="en-US"/>
        </a:p>
      </dgm:t>
    </dgm:pt>
    <dgm:pt modelId="{2C0A4EA1-DE0E-4CB6-92E9-4B88F5A5EA1C}" type="pres">
      <dgm:prSet presAssocID="{D4D8CC79-B9E7-42F2-85E2-CC3C945F273A}" presName="Name0" presStyleCnt="0">
        <dgm:presLayoutVars>
          <dgm:dir/>
          <dgm:animLvl val="lvl"/>
          <dgm:resizeHandles val="exact"/>
        </dgm:presLayoutVars>
      </dgm:prSet>
      <dgm:spPr/>
    </dgm:pt>
    <dgm:pt modelId="{91B8E140-FAD3-482E-9A35-7441183762E9}" type="pres">
      <dgm:prSet presAssocID="{778C2719-DB4D-423F-8BC6-75DC87C01979}" presName="parTxOnly" presStyleLbl="node1" presStyleIdx="0" presStyleCnt="3" custScaleY="132108">
        <dgm:presLayoutVars>
          <dgm:chMax val="0"/>
          <dgm:chPref val="0"/>
          <dgm:bulletEnabled val="1"/>
        </dgm:presLayoutVars>
      </dgm:prSet>
      <dgm:spPr/>
      <dgm:t>
        <a:bodyPr/>
        <a:lstStyle/>
        <a:p>
          <a:endParaRPr lang="en-US"/>
        </a:p>
      </dgm:t>
    </dgm:pt>
    <dgm:pt modelId="{B61CF765-A7A9-4B38-B4C4-4C188524D11E}" type="pres">
      <dgm:prSet presAssocID="{448E348B-6F42-4372-8131-F51D5C5C4CD2}" presName="parTxOnlySpace" presStyleCnt="0"/>
      <dgm:spPr/>
    </dgm:pt>
    <dgm:pt modelId="{A8E8340A-1C53-4A8C-B978-A4E3963794C0}" type="pres">
      <dgm:prSet presAssocID="{5EDC7A46-FEDC-4191-B926-3687B29A9C81}" presName="parTxOnly" presStyleLbl="node1" presStyleIdx="1" presStyleCnt="3" custScaleY="125266">
        <dgm:presLayoutVars>
          <dgm:chMax val="0"/>
          <dgm:chPref val="0"/>
          <dgm:bulletEnabled val="1"/>
        </dgm:presLayoutVars>
      </dgm:prSet>
      <dgm:spPr/>
      <dgm:t>
        <a:bodyPr/>
        <a:lstStyle/>
        <a:p>
          <a:endParaRPr lang="en-US"/>
        </a:p>
      </dgm:t>
    </dgm:pt>
    <dgm:pt modelId="{E081400E-8513-4988-AC7A-BBF55C79584C}" type="pres">
      <dgm:prSet presAssocID="{89F02A01-6532-4FF7-9A13-7FE7CDEAAE23}" presName="parTxOnlySpace" presStyleCnt="0"/>
      <dgm:spPr/>
    </dgm:pt>
    <dgm:pt modelId="{9F157605-C6AC-442C-91C7-7BE4995F8688}" type="pres">
      <dgm:prSet presAssocID="{398ABCB1-1550-4A4B-935B-67DEBC51C746}" presName="parTxOnly" presStyleLbl="node1" presStyleIdx="2" presStyleCnt="3" custScaleY="125266">
        <dgm:presLayoutVars>
          <dgm:chMax val="0"/>
          <dgm:chPref val="0"/>
          <dgm:bulletEnabled val="1"/>
        </dgm:presLayoutVars>
      </dgm:prSet>
      <dgm:spPr/>
      <dgm:t>
        <a:bodyPr/>
        <a:lstStyle/>
        <a:p>
          <a:endParaRPr lang="en-US"/>
        </a:p>
      </dgm:t>
    </dgm:pt>
  </dgm:ptLst>
  <dgm:cxnLst>
    <dgm:cxn modelId="{9D3433E0-809E-4FD1-8833-6FA9BD1C8729}" type="presOf" srcId="{D4D8CC79-B9E7-42F2-85E2-CC3C945F273A}" destId="{2C0A4EA1-DE0E-4CB6-92E9-4B88F5A5EA1C}" srcOrd="0" destOrd="0" presId="urn:microsoft.com/office/officeart/2005/8/layout/chevron1"/>
    <dgm:cxn modelId="{123235C1-2DC9-4BA1-AF87-F1E7D5605C7E}" type="presOf" srcId="{778C2719-DB4D-423F-8BC6-75DC87C01979}" destId="{91B8E140-FAD3-482E-9A35-7441183762E9}" srcOrd="0" destOrd="0" presId="urn:microsoft.com/office/officeart/2005/8/layout/chevron1"/>
    <dgm:cxn modelId="{DD80EF36-79A6-4BF2-85F5-7507812481B2}" srcId="{D4D8CC79-B9E7-42F2-85E2-CC3C945F273A}" destId="{5EDC7A46-FEDC-4191-B926-3687B29A9C81}" srcOrd="1" destOrd="0" parTransId="{28A3E19B-4D1E-488F-AFE2-805945EC4E6A}" sibTransId="{89F02A01-6532-4FF7-9A13-7FE7CDEAAE23}"/>
    <dgm:cxn modelId="{CD6F36FB-DD48-411C-9BE0-68DB755FDEF3}" type="presOf" srcId="{398ABCB1-1550-4A4B-935B-67DEBC51C746}" destId="{9F157605-C6AC-442C-91C7-7BE4995F8688}" srcOrd="0" destOrd="0" presId="urn:microsoft.com/office/officeart/2005/8/layout/chevron1"/>
    <dgm:cxn modelId="{BAD3895B-D460-4212-90F5-59DE0EE41370}" type="presOf" srcId="{5EDC7A46-FEDC-4191-B926-3687B29A9C81}" destId="{A8E8340A-1C53-4A8C-B978-A4E3963794C0}" srcOrd="0" destOrd="0" presId="urn:microsoft.com/office/officeart/2005/8/layout/chevron1"/>
    <dgm:cxn modelId="{125FBD74-2D78-44D1-83C0-51D9BC7E247D}" srcId="{D4D8CC79-B9E7-42F2-85E2-CC3C945F273A}" destId="{398ABCB1-1550-4A4B-935B-67DEBC51C746}" srcOrd="2" destOrd="0" parTransId="{EBA1AFEB-6A71-440C-876B-543470F36854}" sibTransId="{979005EF-D4E2-4221-89FC-9A1A8CF1D3F7}"/>
    <dgm:cxn modelId="{A214B6EC-D24E-4ADC-910D-00868067DD63}" srcId="{D4D8CC79-B9E7-42F2-85E2-CC3C945F273A}" destId="{778C2719-DB4D-423F-8BC6-75DC87C01979}" srcOrd="0" destOrd="0" parTransId="{98ED0E70-56D7-47D0-9BB6-451C3D7CFBB6}" sibTransId="{448E348B-6F42-4372-8131-F51D5C5C4CD2}"/>
    <dgm:cxn modelId="{BABF282D-3D0C-4AC0-A070-8DA903DD33A1}" type="presParOf" srcId="{2C0A4EA1-DE0E-4CB6-92E9-4B88F5A5EA1C}" destId="{91B8E140-FAD3-482E-9A35-7441183762E9}" srcOrd="0" destOrd="0" presId="urn:microsoft.com/office/officeart/2005/8/layout/chevron1"/>
    <dgm:cxn modelId="{97C4BCD8-D161-4641-9519-4572E11ECEC4}" type="presParOf" srcId="{2C0A4EA1-DE0E-4CB6-92E9-4B88F5A5EA1C}" destId="{B61CF765-A7A9-4B38-B4C4-4C188524D11E}" srcOrd="1" destOrd="0" presId="urn:microsoft.com/office/officeart/2005/8/layout/chevron1"/>
    <dgm:cxn modelId="{D9F13E17-842E-4AE0-AB94-D6F323BDA357}" type="presParOf" srcId="{2C0A4EA1-DE0E-4CB6-92E9-4B88F5A5EA1C}" destId="{A8E8340A-1C53-4A8C-B978-A4E3963794C0}" srcOrd="2" destOrd="0" presId="urn:microsoft.com/office/officeart/2005/8/layout/chevron1"/>
    <dgm:cxn modelId="{6565D939-3EB5-43A7-B8E6-1D04A87E05CA}" type="presParOf" srcId="{2C0A4EA1-DE0E-4CB6-92E9-4B88F5A5EA1C}" destId="{E081400E-8513-4988-AC7A-BBF55C79584C}" srcOrd="3" destOrd="0" presId="urn:microsoft.com/office/officeart/2005/8/layout/chevron1"/>
    <dgm:cxn modelId="{EA78DF4B-E842-4A8D-88A4-C773EBB77DE3}" type="presParOf" srcId="{2C0A4EA1-DE0E-4CB6-92E9-4B88F5A5EA1C}" destId="{9F157605-C6AC-442C-91C7-7BE4995F868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3">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4">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5">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6">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2">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4FE71-87B6-44FE-A138-7E61EFEAA616}"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D7ABA-4228-4624-98F9-379D0487AA30}" type="slidenum">
              <a:rPr lang="en-US" smtClean="0"/>
              <a:t>‹#›</a:t>
            </a:fld>
            <a:endParaRPr lang="en-US"/>
          </a:p>
        </p:txBody>
      </p:sp>
    </p:spTree>
    <p:extLst>
      <p:ext uri="{BB962C8B-B14F-4D97-AF65-F5344CB8AC3E}">
        <p14:creationId xmlns:p14="http://schemas.microsoft.com/office/powerpoint/2010/main" val="220485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7226-0897-434E-A2EC-E688CD77B166}" type="slidenum">
              <a:rPr lang="en-US" smtClean="0"/>
              <a:t>10</a:t>
            </a:fld>
            <a:endParaRPr lang="en-US"/>
          </a:p>
        </p:txBody>
      </p:sp>
    </p:spTree>
    <p:extLst>
      <p:ext uri="{BB962C8B-B14F-4D97-AF65-F5344CB8AC3E}">
        <p14:creationId xmlns:p14="http://schemas.microsoft.com/office/powerpoint/2010/main" val="230348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07D2DC-15D2-4031-BEF8-2C14944B46AC}"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202705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7D2DC-15D2-4031-BEF8-2C14944B46AC}"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160080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7D2DC-15D2-4031-BEF8-2C14944B46AC}"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27990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7D2DC-15D2-4031-BEF8-2C14944B46AC}"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228170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07D2DC-15D2-4031-BEF8-2C14944B46AC}"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262672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07D2DC-15D2-4031-BEF8-2C14944B46AC}"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236474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07D2DC-15D2-4031-BEF8-2C14944B46AC}"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64535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07D2DC-15D2-4031-BEF8-2C14944B46AC}"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410867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7D2DC-15D2-4031-BEF8-2C14944B46AC}"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369660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07D2DC-15D2-4031-BEF8-2C14944B46AC}"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316662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07D2DC-15D2-4031-BEF8-2C14944B46AC}"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EA779-C71E-4CAB-88B1-CE7AFC2B77EB}" type="slidenum">
              <a:rPr lang="en-US" smtClean="0"/>
              <a:t>‹#›</a:t>
            </a:fld>
            <a:endParaRPr lang="en-US"/>
          </a:p>
        </p:txBody>
      </p:sp>
    </p:spTree>
    <p:extLst>
      <p:ext uri="{BB962C8B-B14F-4D97-AF65-F5344CB8AC3E}">
        <p14:creationId xmlns:p14="http://schemas.microsoft.com/office/powerpoint/2010/main" val="5110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7D2DC-15D2-4031-BEF8-2C14944B46AC}" type="datetimeFigureOut">
              <a:rPr lang="en-US" smtClean="0"/>
              <a:t>7/27/2022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EA779-C71E-4CAB-88B1-CE7AFC2B77EB}" type="slidenum">
              <a:rPr lang="en-US" smtClean="0"/>
              <a:t>‹#›</a:t>
            </a:fld>
            <a:endParaRPr lang="en-US"/>
          </a:p>
        </p:txBody>
      </p:sp>
    </p:spTree>
    <p:extLst>
      <p:ext uri="{BB962C8B-B14F-4D97-AF65-F5344CB8AC3E}">
        <p14:creationId xmlns:p14="http://schemas.microsoft.com/office/powerpoint/2010/main" val="3829221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AB3CC68-42F5-410F-AB46-B506B569E200}"/>
              </a:ext>
            </a:extLst>
          </p:cNvPr>
          <p:cNvPicPr>
            <a:picLocks noChangeAspect="1"/>
          </p:cNvPicPr>
          <p:nvPr/>
        </p:nvPicPr>
        <p:blipFill>
          <a:blip r:embed="rId2"/>
          <a:stretch>
            <a:fillRect/>
          </a:stretch>
        </p:blipFill>
        <p:spPr>
          <a:xfrm>
            <a:off x="0" y="1"/>
            <a:ext cx="12192000" cy="6995144"/>
          </a:xfrm>
          <a:prstGeom prst="rect">
            <a:avLst/>
          </a:prstGeom>
        </p:spPr>
      </p:pic>
      <p:sp>
        <p:nvSpPr>
          <p:cNvPr id="5" name="WordArt 4">
            <a:extLst>
              <a:ext uri="{FF2B5EF4-FFF2-40B4-BE49-F238E27FC236}">
                <a16:creationId xmlns:a16="http://schemas.microsoft.com/office/drawing/2014/main" xmlns=""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7" name="TextBox 6">
            <a:extLst>
              <a:ext uri="{FF2B5EF4-FFF2-40B4-BE49-F238E27FC236}">
                <a16:creationId xmlns="" xmlns:a16="http://schemas.microsoft.com/office/drawing/2014/main" id="{12194F18-3669-448D-AE27-0A9DD4ED74E4}"/>
              </a:ext>
            </a:extLst>
          </p:cNvPr>
          <p:cNvSpPr txBox="1"/>
          <p:nvPr/>
        </p:nvSpPr>
        <p:spPr>
          <a:xfrm>
            <a:off x="3113550" y="5480680"/>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361107" y="2122715"/>
            <a:ext cx="2851129"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3200" b="1" dirty="0">
                <a:solidFill>
                  <a:schemeClr val="tx1"/>
                </a:solidFill>
                <a:latin typeface="Times New Roman" panose="02020603050405020304" pitchFamily="18" charset="0"/>
                <a:ea typeface="Times New Roman" panose="02020603050405020304" pitchFamily="18" charset="0"/>
              </a:rPr>
              <a:t>1. Số tiếng</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5" name="Plaque 4"/>
          <p:cNvSpPr/>
          <p:nvPr/>
        </p:nvSpPr>
        <p:spPr>
          <a:xfrm>
            <a:off x="2786671" y="349670"/>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4392118" y="1464542"/>
            <a:ext cx="6770414" cy="40102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3600" dirty="0">
                <a:solidFill>
                  <a:schemeClr val="tx1"/>
                </a:solidFill>
                <a:latin typeface="Times New Roman" panose="02020603050405020304" pitchFamily="18" charset="0"/>
                <a:ea typeface="Times New Roman" panose="02020603050405020304" pitchFamily="18" charset="0"/>
              </a:rPr>
              <a:t>+ Câu lục: 6 tiếng</a:t>
            </a:r>
            <a:endParaRPr lang="en-US" sz="36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pt-BR" sz="3600" dirty="0">
                <a:solidFill>
                  <a:schemeClr val="tx1"/>
                </a:solidFill>
                <a:latin typeface="Times New Roman" panose="02020603050405020304" pitchFamily="18" charset="0"/>
                <a:ea typeface="Times New Roman" panose="02020603050405020304" pitchFamily="18" charset="0"/>
              </a:rPr>
              <a:t>+ Câu bát: 8 tiếng</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037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539646" y="2011681"/>
            <a:ext cx="3477718"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solidFill>
                  <a:prstClr val="black"/>
                </a:solidFill>
                <a:latin typeface="Times New Roman" panose="02020603050405020304" pitchFamily="18" charset="0"/>
                <a:ea typeface="Times New Roman" panose="02020603050405020304" pitchFamily="18" charset="0"/>
              </a:rPr>
              <a:t>2.Cách gieo vần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 name="Plaque 4"/>
          <p:cNvSpPr/>
          <p:nvPr/>
        </p:nvSpPr>
        <p:spPr>
          <a:xfrm>
            <a:off x="2634154" y="558676"/>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200" b="1" dirty="0">
                <a:solidFill>
                  <a:prstClr val="black"/>
                </a:solidFill>
                <a:latin typeface="Times New Roman" panose="02020603050405020304" pitchFamily="18" charset="0"/>
                <a:ea typeface="Times New Roman" panose="02020603050405020304" pitchFamily="18" charset="0"/>
              </a:rPr>
              <a:t>Tìm hiểu chung về thơ lục bát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ounded Rectangle 5"/>
          <p:cNvSpPr/>
          <p:nvPr/>
        </p:nvSpPr>
        <p:spPr>
          <a:xfrm>
            <a:off x="4153774" y="1665516"/>
            <a:ext cx="7563394" cy="40102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17040" algn="l"/>
              </a:tabLst>
            </a:pPr>
            <a:r>
              <a:rPr lang="pt-BR" sz="3600" dirty="0">
                <a:solidFill>
                  <a:prstClr val="black"/>
                </a:solidFill>
                <a:latin typeface="Times New Roman" panose="02020603050405020304" pitchFamily="18" charset="0"/>
                <a:ea typeface="Times New Roman" panose="02020603050405020304" pitchFamily="18" charset="0"/>
              </a:rPr>
              <a:t>Tiếng thứ 6 của câu lục hiệp vần với tiếng thứ 6 của câu bát, tiếng thứ 8 của câu bát hiệp vần với tiếng thứ 6 của câu lục tiếp theo.	</a:t>
            </a:r>
            <a:endParaRPr lang="en-US" sz="36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639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731520" y="2011681"/>
            <a:ext cx="2521131"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2800" b="1" dirty="0">
                <a:solidFill>
                  <a:schemeClr val="tx1"/>
                </a:solidFill>
                <a:latin typeface="Times New Roman" panose="02020603050405020304" pitchFamily="18" charset="0"/>
                <a:ea typeface="Times New Roman" panose="02020603050405020304" pitchFamily="18" charset="0"/>
              </a:rPr>
              <a:t>3. Ngắt nhịp</a:t>
            </a:r>
            <a:r>
              <a:rPr lang="pt-BR" sz="2800" dirty="0">
                <a:solidFill>
                  <a:schemeClr val="tx1"/>
                </a:solidFill>
                <a:latin typeface="Times New Roman" panose="02020603050405020304" pitchFamily="18" charset="0"/>
                <a:ea typeface="Times New Roman" panose="02020603050405020304" pitchFamily="18" charset="0"/>
              </a:rPr>
              <a:t>: </a:t>
            </a:r>
            <a:r>
              <a:rPr lang="pt-BR" sz="2800" dirty="0">
                <a:solidFill>
                  <a:srgbClr val="FF0000"/>
                </a:solidFill>
                <a:latin typeface="Times New Roman" panose="02020603050405020304" pitchFamily="18" charset="0"/>
                <a:ea typeface="Times New Roman" panose="02020603050405020304" pitchFamily="18" charset="0"/>
              </a:rPr>
              <a:t>Nhịp chẵn.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5" name="Plaque 4"/>
          <p:cNvSpPr/>
          <p:nvPr/>
        </p:nvSpPr>
        <p:spPr>
          <a:xfrm>
            <a:off x="2686405" y="414985"/>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3749040" y="1423851"/>
            <a:ext cx="7563394" cy="488550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pt-BR"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b="1" dirty="0">
                <a:solidFill>
                  <a:schemeClr val="tx1"/>
                </a:solidFill>
                <a:latin typeface="Times New Roman" panose="02020603050405020304" pitchFamily="18" charset="0"/>
                <a:ea typeface="Times New Roman" panose="02020603050405020304" pitchFamily="18" charset="0"/>
              </a:rPr>
              <a:t>VD:</a:t>
            </a:r>
            <a:endParaRPr lang="en-US" sz="2800" b="1"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dirty="0">
                <a:solidFill>
                  <a:schemeClr val="tx1"/>
                </a:solidFill>
                <a:latin typeface="Times New Roman" panose="02020603050405020304" pitchFamily="18" charset="0"/>
                <a:ea typeface="Times New Roman" panose="02020603050405020304" pitchFamily="18" charset="0"/>
              </a:rPr>
              <a:t>    </a:t>
            </a:r>
            <a:r>
              <a:rPr lang="pt-BR" sz="2800" i="1" dirty="0">
                <a:solidFill>
                  <a:schemeClr val="tx1"/>
                </a:solidFill>
                <a:latin typeface="Times New Roman" panose="02020603050405020304" pitchFamily="18" charset="0"/>
                <a:ea typeface="Times New Roman" panose="02020603050405020304" pitchFamily="18" charset="0"/>
              </a:rPr>
              <a:t>Trăm </a:t>
            </a:r>
            <a:r>
              <a:rPr lang="pt-BR" sz="2800" b="1" i="1" u="sng" dirty="0">
                <a:solidFill>
                  <a:schemeClr val="tx1"/>
                </a:solidFill>
                <a:latin typeface="Times New Roman" panose="02020603050405020304" pitchFamily="18" charset="0"/>
                <a:ea typeface="Times New Roman" panose="02020603050405020304" pitchFamily="18" charset="0"/>
              </a:rPr>
              <a:t>năm</a:t>
            </a:r>
            <a:r>
              <a:rPr lang="pt-BR" sz="2800" i="1" dirty="0">
                <a:solidFill>
                  <a:schemeClr val="tx1"/>
                </a:solidFill>
                <a:latin typeface="Times New Roman" panose="02020603050405020304" pitchFamily="18" charset="0"/>
                <a:ea typeface="Times New Roman" panose="02020603050405020304" pitchFamily="18" charset="0"/>
              </a:rPr>
              <a:t> /trong </a:t>
            </a:r>
            <a:r>
              <a:rPr lang="pt-BR" sz="2800" b="1" i="1" u="sng" dirty="0">
                <a:solidFill>
                  <a:schemeClr val="tx1"/>
                </a:solidFill>
                <a:latin typeface="Times New Roman" panose="02020603050405020304" pitchFamily="18" charset="0"/>
                <a:ea typeface="Times New Roman" panose="02020603050405020304" pitchFamily="18" charset="0"/>
              </a:rPr>
              <a:t>cõi</a:t>
            </a:r>
            <a:r>
              <a:rPr lang="pt-BR" sz="2800" i="1" dirty="0">
                <a:solidFill>
                  <a:schemeClr val="tx1"/>
                </a:solidFill>
                <a:latin typeface="Times New Roman" panose="02020603050405020304" pitchFamily="18" charset="0"/>
                <a:ea typeface="Times New Roman" panose="02020603050405020304" pitchFamily="18" charset="0"/>
              </a:rPr>
              <a:t> /người </a:t>
            </a:r>
            <a:r>
              <a:rPr lang="pt-BR" sz="2800" b="1" i="1" u="sng" dirty="0">
                <a:solidFill>
                  <a:schemeClr val="tx1"/>
                </a:solidFill>
                <a:latin typeface="Times New Roman" panose="02020603050405020304" pitchFamily="18" charset="0"/>
                <a:ea typeface="Times New Roman" panose="02020603050405020304" pitchFamily="18" charset="0"/>
              </a:rPr>
              <a:t>ta</a:t>
            </a:r>
            <a:r>
              <a:rPr lang="pt-BR" sz="2800" i="1" u="sng"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b="1" i="1" dirty="0">
                <a:solidFill>
                  <a:schemeClr val="tx1"/>
                </a:solidFill>
                <a:latin typeface="Times New Roman" panose="02020603050405020304" pitchFamily="18" charset="0"/>
                <a:ea typeface="Times New Roman" panose="02020603050405020304" pitchFamily="18" charset="0"/>
              </a:rPr>
              <a:t>               B              T              B</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i="1" dirty="0">
                <a:solidFill>
                  <a:schemeClr val="tx1"/>
                </a:solidFill>
                <a:latin typeface="Times New Roman" panose="02020603050405020304" pitchFamily="18" charset="0"/>
                <a:ea typeface="Times New Roman" panose="02020603050405020304" pitchFamily="18" charset="0"/>
              </a:rPr>
              <a:t>Chữ </a:t>
            </a:r>
            <a:r>
              <a:rPr lang="pt-BR" sz="2800" b="1" i="1" u="sng" dirty="0">
                <a:solidFill>
                  <a:schemeClr val="tx1"/>
                </a:solidFill>
                <a:latin typeface="Times New Roman" panose="02020603050405020304" pitchFamily="18" charset="0"/>
                <a:ea typeface="Times New Roman" panose="02020603050405020304" pitchFamily="18" charset="0"/>
              </a:rPr>
              <a:t>tài</a:t>
            </a:r>
            <a:r>
              <a:rPr lang="pt-BR" sz="2800" i="1" dirty="0">
                <a:solidFill>
                  <a:schemeClr val="tx1"/>
                </a:solidFill>
                <a:latin typeface="Times New Roman" panose="02020603050405020304" pitchFamily="18" charset="0"/>
                <a:ea typeface="Times New Roman" panose="02020603050405020304" pitchFamily="18" charset="0"/>
              </a:rPr>
              <a:t> chữ </a:t>
            </a:r>
            <a:r>
              <a:rPr lang="pt-BR" sz="2800" b="1" i="1" u="sng" dirty="0">
                <a:solidFill>
                  <a:schemeClr val="tx1"/>
                </a:solidFill>
                <a:latin typeface="Times New Roman" panose="02020603050405020304" pitchFamily="18" charset="0"/>
                <a:ea typeface="Times New Roman" panose="02020603050405020304" pitchFamily="18" charset="0"/>
              </a:rPr>
              <a:t>mệnh</a:t>
            </a:r>
            <a:r>
              <a:rPr lang="pt-BR" sz="2800" i="1" u="sng" dirty="0">
                <a:solidFill>
                  <a:schemeClr val="tx1"/>
                </a:solidFill>
                <a:latin typeface="Times New Roman" panose="02020603050405020304" pitchFamily="18" charset="0"/>
                <a:ea typeface="Times New Roman" panose="02020603050405020304" pitchFamily="18" charset="0"/>
              </a:rPr>
              <a:t>/</a:t>
            </a:r>
            <a:r>
              <a:rPr lang="pt-BR" sz="2800" i="1" dirty="0">
                <a:solidFill>
                  <a:schemeClr val="tx1"/>
                </a:solidFill>
                <a:latin typeface="Times New Roman" panose="02020603050405020304" pitchFamily="18" charset="0"/>
                <a:ea typeface="Times New Roman" panose="02020603050405020304" pitchFamily="18" charset="0"/>
              </a:rPr>
              <a:t> khéo </a:t>
            </a:r>
            <a:r>
              <a:rPr lang="pt-BR" sz="2800" b="1" i="1" u="sng" dirty="0">
                <a:solidFill>
                  <a:schemeClr val="tx1"/>
                </a:solidFill>
                <a:latin typeface="Times New Roman" panose="02020603050405020304" pitchFamily="18" charset="0"/>
                <a:ea typeface="Times New Roman" panose="02020603050405020304" pitchFamily="18" charset="0"/>
              </a:rPr>
              <a:t>là</a:t>
            </a:r>
            <a:r>
              <a:rPr lang="pt-BR" sz="2800" i="1" dirty="0">
                <a:solidFill>
                  <a:schemeClr val="tx1"/>
                </a:solidFill>
                <a:latin typeface="Times New Roman" panose="02020603050405020304" pitchFamily="18" charset="0"/>
                <a:ea typeface="Times New Roman" panose="02020603050405020304" pitchFamily="18" charset="0"/>
              </a:rPr>
              <a:t> ghét </a:t>
            </a:r>
            <a:r>
              <a:rPr lang="pt-BR" sz="2800" b="1" i="1" u="sng" dirty="0">
                <a:solidFill>
                  <a:schemeClr val="tx1"/>
                </a:solidFill>
                <a:latin typeface="Times New Roman" panose="02020603050405020304" pitchFamily="18" charset="0"/>
                <a:ea typeface="Times New Roman" panose="02020603050405020304" pitchFamily="18" charset="0"/>
              </a:rPr>
              <a:t>nhau</a:t>
            </a:r>
            <a:r>
              <a:rPr lang="pt-BR" sz="2800" i="1" u="sng"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b="1" i="1" dirty="0">
                <a:solidFill>
                  <a:schemeClr val="tx1"/>
                </a:solidFill>
                <a:latin typeface="Times New Roman" panose="02020603050405020304" pitchFamily="18" charset="0"/>
                <a:ea typeface="Times New Roman" panose="02020603050405020304" pitchFamily="18" charset="0"/>
              </a:rPr>
              <a:t>        B              T            B           B</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i="1" dirty="0">
                <a:solidFill>
                  <a:schemeClr val="tx1"/>
                </a:solidFill>
                <a:latin typeface="Times New Roman" panose="02020603050405020304" pitchFamily="18" charset="0"/>
                <a:ea typeface="Times New Roman" panose="02020603050405020304" pitchFamily="18" charset="0"/>
              </a:rPr>
              <a:t>   Trải </a:t>
            </a:r>
            <a:r>
              <a:rPr lang="pt-BR" sz="2800" b="1" i="1" u="sng" dirty="0">
                <a:solidFill>
                  <a:schemeClr val="tx1"/>
                </a:solidFill>
                <a:latin typeface="Times New Roman" panose="02020603050405020304" pitchFamily="18" charset="0"/>
                <a:ea typeface="Times New Roman" panose="02020603050405020304" pitchFamily="18" charset="0"/>
              </a:rPr>
              <a:t>qua/</a:t>
            </a:r>
            <a:r>
              <a:rPr lang="pt-BR" sz="2800" b="1" i="1" dirty="0">
                <a:solidFill>
                  <a:schemeClr val="tx1"/>
                </a:solidFill>
                <a:latin typeface="Times New Roman" panose="02020603050405020304" pitchFamily="18" charset="0"/>
                <a:ea typeface="Times New Roman" panose="02020603050405020304" pitchFamily="18" charset="0"/>
              </a:rPr>
              <a:t> </a:t>
            </a:r>
            <a:r>
              <a:rPr lang="pt-BR" sz="2800" i="1" dirty="0">
                <a:solidFill>
                  <a:schemeClr val="tx1"/>
                </a:solidFill>
                <a:latin typeface="Times New Roman" panose="02020603050405020304" pitchFamily="18" charset="0"/>
                <a:ea typeface="Times New Roman" panose="02020603050405020304" pitchFamily="18" charset="0"/>
              </a:rPr>
              <a:t>một </a:t>
            </a:r>
            <a:r>
              <a:rPr lang="pt-BR" sz="2800" b="1" i="1" u="sng" dirty="0">
                <a:solidFill>
                  <a:schemeClr val="tx1"/>
                </a:solidFill>
                <a:latin typeface="Times New Roman" panose="02020603050405020304" pitchFamily="18" charset="0"/>
                <a:ea typeface="Times New Roman" panose="02020603050405020304" pitchFamily="18" charset="0"/>
              </a:rPr>
              <a:t>cuộc</a:t>
            </a:r>
            <a:r>
              <a:rPr lang="pt-BR" sz="2800" i="1" dirty="0">
                <a:solidFill>
                  <a:schemeClr val="tx1"/>
                </a:solidFill>
                <a:latin typeface="Times New Roman" panose="02020603050405020304" pitchFamily="18" charset="0"/>
                <a:ea typeface="Times New Roman" panose="02020603050405020304" pitchFamily="18" charset="0"/>
              </a:rPr>
              <a:t> bể </a:t>
            </a:r>
            <a:r>
              <a:rPr lang="pt-BR" sz="2800" b="1" i="1" u="sng" dirty="0">
                <a:solidFill>
                  <a:schemeClr val="tx1"/>
                </a:solidFill>
                <a:latin typeface="Times New Roman" panose="02020603050405020304" pitchFamily="18" charset="0"/>
                <a:ea typeface="Times New Roman" panose="02020603050405020304" pitchFamily="18" charset="0"/>
              </a:rPr>
              <a:t>dâu</a:t>
            </a:r>
            <a:r>
              <a:rPr lang="pt-BR" sz="2800" i="1" u="sng"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b="1" i="1" dirty="0">
                <a:solidFill>
                  <a:schemeClr val="tx1"/>
                </a:solidFill>
                <a:latin typeface="Times New Roman" panose="02020603050405020304" pitchFamily="18" charset="0"/>
                <a:ea typeface="Times New Roman" panose="02020603050405020304" pitchFamily="18" charset="0"/>
              </a:rPr>
              <a:t>              B           T          B</a:t>
            </a:r>
            <a:endParaRPr lang="en-US" sz="2800" dirty="0">
              <a:solidFill>
                <a:schemeClr val="tx1"/>
              </a:solidFill>
              <a:latin typeface="Times New Roman" panose="02020603050405020304" pitchFamily="18" charset="0"/>
              <a:ea typeface="Times New Roman" panose="02020603050405020304" pitchFamily="18" charset="0"/>
            </a:endParaRPr>
          </a:p>
          <a:p>
            <a:pPr lvl="0"/>
            <a:r>
              <a:rPr lang="pt-BR" sz="2800" i="1" dirty="0">
                <a:solidFill>
                  <a:schemeClr val="tx1"/>
                </a:solidFill>
                <a:latin typeface="Times New Roman" panose="02020603050405020304" pitchFamily="18" charset="0"/>
                <a:ea typeface="Times New Roman" panose="02020603050405020304" pitchFamily="18" charset="0"/>
              </a:rPr>
              <a:t> Những</a:t>
            </a:r>
            <a:r>
              <a:rPr lang="pt-BR" sz="2800" b="1" i="1" dirty="0">
                <a:solidFill>
                  <a:schemeClr val="tx1"/>
                </a:solidFill>
                <a:latin typeface="Times New Roman" panose="02020603050405020304" pitchFamily="18" charset="0"/>
                <a:ea typeface="Times New Roman" panose="02020603050405020304" pitchFamily="18" charset="0"/>
              </a:rPr>
              <a:t> </a:t>
            </a:r>
            <a:r>
              <a:rPr lang="pt-BR" sz="2800" b="1" i="1" u="sng" dirty="0">
                <a:solidFill>
                  <a:schemeClr val="tx1"/>
                </a:solidFill>
                <a:latin typeface="Times New Roman" panose="02020603050405020304" pitchFamily="18" charset="0"/>
                <a:ea typeface="Times New Roman" panose="02020603050405020304" pitchFamily="18" charset="0"/>
              </a:rPr>
              <a:t>điều</a:t>
            </a:r>
            <a:r>
              <a:rPr lang="pt-BR" sz="2800" b="1" i="1" dirty="0">
                <a:solidFill>
                  <a:schemeClr val="tx1"/>
                </a:solidFill>
                <a:latin typeface="Times New Roman" panose="02020603050405020304" pitchFamily="18" charset="0"/>
                <a:ea typeface="Times New Roman" panose="02020603050405020304" pitchFamily="18" charset="0"/>
              </a:rPr>
              <a:t> </a:t>
            </a:r>
            <a:r>
              <a:rPr lang="pt-BR" sz="2800" i="1" dirty="0">
                <a:solidFill>
                  <a:schemeClr val="tx1"/>
                </a:solidFill>
                <a:latin typeface="Times New Roman" panose="02020603050405020304" pitchFamily="18" charset="0"/>
                <a:ea typeface="Times New Roman" panose="02020603050405020304" pitchFamily="18" charset="0"/>
              </a:rPr>
              <a:t>trông </a:t>
            </a:r>
            <a:r>
              <a:rPr lang="pt-BR" sz="2800" b="1" i="1" u="sng" dirty="0">
                <a:solidFill>
                  <a:schemeClr val="tx1"/>
                </a:solidFill>
                <a:latin typeface="Times New Roman" panose="02020603050405020304" pitchFamily="18" charset="0"/>
                <a:ea typeface="Times New Roman" panose="02020603050405020304" pitchFamily="18" charset="0"/>
              </a:rPr>
              <a:t>thấy/</a:t>
            </a:r>
            <a:r>
              <a:rPr lang="pt-BR" sz="2800" b="1" i="1" dirty="0">
                <a:solidFill>
                  <a:schemeClr val="tx1"/>
                </a:solidFill>
                <a:latin typeface="Times New Roman" panose="02020603050405020304" pitchFamily="18" charset="0"/>
                <a:ea typeface="Times New Roman" panose="02020603050405020304" pitchFamily="18" charset="0"/>
              </a:rPr>
              <a:t> </a:t>
            </a:r>
            <a:r>
              <a:rPr lang="pt-BR" sz="2800" i="1" dirty="0">
                <a:solidFill>
                  <a:schemeClr val="tx1"/>
                </a:solidFill>
                <a:latin typeface="Times New Roman" panose="02020603050405020304" pitchFamily="18" charset="0"/>
                <a:ea typeface="Times New Roman" panose="02020603050405020304" pitchFamily="18" charset="0"/>
              </a:rPr>
              <a:t>mà </a:t>
            </a:r>
            <a:r>
              <a:rPr lang="pt-BR" sz="2800" b="1" i="1" u="sng" dirty="0">
                <a:solidFill>
                  <a:schemeClr val="tx1"/>
                </a:solidFill>
                <a:latin typeface="Times New Roman" panose="02020603050405020304" pitchFamily="18" charset="0"/>
                <a:ea typeface="Times New Roman" panose="02020603050405020304" pitchFamily="18" charset="0"/>
              </a:rPr>
              <a:t>đau</a:t>
            </a:r>
            <a:r>
              <a:rPr lang="pt-BR" sz="2800" i="1" dirty="0">
                <a:solidFill>
                  <a:schemeClr val="tx1"/>
                </a:solidFill>
                <a:latin typeface="Times New Roman" panose="02020603050405020304" pitchFamily="18" charset="0"/>
                <a:ea typeface="Times New Roman" panose="02020603050405020304" pitchFamily="18" charset="0"/>
              </a:rPr>
              <a:t> đớn </a:t>
            </a:r>
            <a:r>
              <a:rPr lang="pt-BR" sz="2800" b="1" i="1" u="sng" dirty="0">
                <a:solidFill>
                  <a:prstClr val="black"/>
                </a:solidFill>
                <a:latin typeface="Times New Roman" panose="02020603050405020304" pitchFamily="18" charset="0"/>
                <a:ea typeface="Times New Roman" panose="02020603050405020304" pitchFamily="18" charset="0"/>
              </a:rPr>
              <a:t>lòng</a:t>
            </a:r>
            <a:r>
              <a:rPr lang="pt-BR" sz="2800" b="1" u="sng" dirty="0">
                <a:solidFill>
                  <a:prstClr val="black"/>
                </a:solidFill>
                <a:latin typeface="Times New Roman" panose="02020603050405020304" pitchFamily="18" charset="0"/>
                <a:ea typeface="Times New Roman" panose="02020603050405020304" pitchFamily="18" charset="0"/>
              </a:rPr>
              <a:t>.      </a:t>
            </a:r>
            <a:endParaRPr lang="en-US" sz="2800" b="1" dirty="0">
              <a:solidFill>
                <a:prstClr val="black"/>
              </a:solidFill>
              <a:latin typeface="Times New Roman" panose="02020603050405020304" pitchFamily="18" charset="0"/>
              <a:ea typeface="Times New Roman" panose="02020603050405020304" pitchFamily="18" charset="0"/>
            </a:endParaRPr>
          </a:p>
          <a:p>
            <a:pPr>
              <a:spcAft>
                <a:spcPts val="0"/>
              </a:spcAft>
            </a:pP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b="1" i="1" dirty="0">
                <a:solidFill>
                  <a:schemeClr val="tx1"/>
                </a:solidFill>
                <a:latin typeface="Times New Roman" panose="02020603050405020304" pitchFamily="18" charset="0"/>
                <a:ea typeface="Times New Roman" panose="02020603050405020304" pitchFamily="18" charset="0"/>
              </a:rPr>
              <a:t>               B               T           B</a:t>
            </a:r>
            <a:r>
              <a:rPr lang="pt-BR" sz="2800" b="1" dirty="0">
                <a:solidFill>
                  <a:prstClr val="black"/>
                </a:solidFill>
                <a:latin typeface="Times New Roman" panose="02020603050405020304" pitchFamily="18" charset="0"/>
                <a:ea typeface="Times New Roman" panose="02020603050405020304" pitchFamily="18" charset="0"/>
              </a:rPr>
              <a:t>           B </a:t>
            </a:r>
          </a:p>
          <a:p>
            <a:pPr algn="ctr">
              <a:spcAft>
                <a:spcPts val="0"/>
              </a:spcAft>
            </a:pPr>
            <a:r>
              <a:rPr lang="pt-BR" sz="2800" dirty="0">
                <a:solidFill>
                  <a:schemeClr val="tx1"/>
                </a:solidFill>
                <a:latin typeface="Times New Roman" panose="02020603050405020304" pitchFamily="18" charset="0"/>
                <a:ea typeface="Times New Roman" panose="02020603050405020304" pitchFamily="18" charset="0"/>
              </a:rPr>
              <a:t>(</a:t>
            </a:r>
            <a:r>
              <a:rPr lang="pt-BR" sz="2800" i="1" dirty="0">
                <a:solidFill>
                  <a:schemeClr val="tx1"/>
                </a:solidFill>
                <a:latin typeface="Times New Roman" panose="02020603050405020304" pitchFamily="18" charset="0"/>
                <a:ea typeface="Times New Roman" panose="02020603050405020304" pitchFamily="18" charset="0"/>
              </a:rPr>
              <a:t>Truyện Kiều</a:t>
            </a:r>
            <a:r>
              <a:rPr lang="pt-BR" sz="2800" dirty="0">
                <a:solidFill>
                  <a:schemeClr val="tx1"/>
                </a:solidFill>
                <a:latin typeface="Times New Roman" panose="02020603050405020304" pitchFamily="18" charset="0"/>
                <a:ea typeface="Times New Roman" panose="02020603050405020304" pitchFamily="18" charset="0"/>
              </a:rPr>
              <a:t> – Nguyễn Du)</a:t>
            </a:r>
            <a:endParaRPr lang="en-US" sz="2800" dirty="0">
              <a:solidFill>
                <a:schemeClr val="tx1"/>
              </a:solidFill>
              <a:latin typeface="Times New Roman" panose="02020603050405020304" pitchFamily="18" charset="0"/>
              <a:ea typeface="Times New Roman" panose="02020603050405020304" pitchFamily="18" charset="0"/>
            </a:endParaRPr>
          </a:p>
          <a:p>
            <a:pPr algn="ctr">
              <a:spcAft>
                <a:spcPts val="0"/>
              </a:spcAft>
            </a:pPr>
            <a:r>
              <a:rPr lang="pt-BR" sz="2800" b="1"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58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89744" y="2011681"/>
            <a:ext cx="3792511"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prstClr val="black"/>
                </a:solidFill>
                <a:latin typeface="Times New Roman" panose="02020603050405020304" pitchFamily="18" charset="0"/>
                <a:ea typeface="Times New Roman" panose="02020603050405020304" pitchFamily="18" charset="0"/>
              </a:rPr>
              <a:t>4. Thanh điệu</a:t>
            </a:r>
            <a:endParaRPr lang="en-US" sz="3200" dirty="0"/>
          </a:p>
        </p:txBody>
      </p:sp>
      <p:sp>
        <p:nvSpPr>
          <p:cNvPr id="5" name="Plaque 4"/>
          <p:cNvSpPr/>
          <p:nvPr/>
        </p:nvSpPr>
        <p:spPr>
          <a:xfrm>
            <a:off x="2621091" y="637053"/>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dirty="0">
                <a:solidFill>
                  <a:schemeClr val="tx1"/>
                </a:solidFill>
                <a:effectLst/>
                <a:latin typeface="Times New Roman" panose="02020603050405020304" pitchFamily="18" charset="0"/>
                <a:ea typeface="Times New Roman" panose="02020603050405020304" pitchFamily="18" charset="0"/>
              </a:rPr>
              <a:t>Tìm hiểu chung về thơ lục bát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332156" y="2063933"/>
            <a:ext cx="6941089" cy="326571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4400" dirty="0">
                <a:solidFill>
                  <a:schemeClr val="tx1"/>
                </a:solidFill>
                <a:latin typeface="Times New Roman" panose="02020603050405020304" pitchFamily="18" charset="0"/>
                <a:ea typeface="Times New Roman" panose="02020603050405020304" pitchFamily="18" charset="0"/>
              </a:rPr>
              <a:t>Tiếng 1,3,5,7 phối thanh tự do. Tiếng 2, 4, 6, 8 theo thứ tự: B-T-B-B.</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153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891915" y="2131602"/>
            <a:ext cx="3575154"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Lục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bát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679492" y="402243"/>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4467069" y="1469572"/>
            <a:ext cx="6832302" cy="440218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800" b="1" dirty="0">
                <a:solidFill>
                  <a:prstClr val="black"/>
                </a:solidFill>
                <a:latin typeface="Times New Roman" panose="02020603050405020304" pitchFamily="18" charset="0"/>
                <a:ea typeface="Times New Roman" panose="02020603050405020304" pitchFamily="18" charset="0"/>
              </a:rPr>
              <a:t>- Số tiếng, thanh điệu, nhịp điệu có sự biến đổi.</a:t>
            </a:r>
            <a:endParaRPr lang="en-US" sz="2800" b="1" dirty="0">
              <a:solidFill>
                <a:prstClr val="black"/>
              </a:solidFill>
              <a:latin typeface="Times New Roman" panose="02020603050405020304" pitchFamily="18" charset="0"/>
              <a:ea typeface="Times New Roman" panose="02020603050405020304" pitchFamily="18" charset="0"/>
            </a:endParaRPr>
          </a:p>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VD: </a:t>
            </a:r>
            <a:r>
              <a:rPr lang="pt-BR" sz="2800" i="1" dirty="0">
                <a:solidFill>
                  <a:schemeClr val="tx1"/>
                </a:solidFill>
                <a:latin typeface="Times New Roman" panose="02020603050405020304" pitchFamily="18" charset="0"/>
                <a:ea typeface="Times New Roman" panose="02020603050405020304" pitchFamily="18" charset="0"/>
              </a:rPr>
              <a:t>Đứng bên tê đồng ngó bên ni đồng mênh mông bát ngát.</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i="1" dirty="0">
                <a:solidFill>
                  <a:schemeClr val="tx1"/>
                </a:solidFill>
                <a:latin typeface="Times New Roman" panose="02020603050405020304" pitchFamily="18" charset="0"/>
                <a:ea typeface="Times New Roman" panose="02020603050405020304" pitchFamily="18" charset="0"/>
              </a:rPr>
              <a:t>  Đứng bên ni đồng ngó bên tê đồng bát ngát mênh mông.</a:t>
            </a:r>
          </a:p>
        </p:txBody>
      </p:sp>
    </p:spTree>
    <p:extLst>
      <p:ext uri="{BB962C8B-B14F-4D97-AF65-F5344CB8AC3E}">
        <p14:creationId xmlns:p14="http://schemas.microsoft.com/office/powerpoint/2010/main" val="21945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259" y="200689"/>
            <a:ext cx="8097217"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 Tri </a:t>
            </a:r>
            <a:r>
              <a:rPr lang="en-US" altLang="x-none" sz="3200" b="1" dirty="0" err="1">
                <a:ln>
                  <a:solidFill>
                    <a:srgbClr val="7030A0"/>
                  </a:solidFill>
                </a:ln>
                <a:latin typeface="Times New Roman" panose="02020603050405020304" pitchFamily="18" charset="0"/>
                <a:cs typeface="Times New Roman" panose="02020603050405020304" pitchFamily="18" charset="0"/>
              </a:rPr>
              <a:t>thức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đọc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hiểu</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x-none" altLang="x-none" sz="3200" b="1" dirty="0">
                <a:ln>
                  <a:solidFill>
                    <a:srgbClr val="7030A0"/>
                  </a:solidFill>
                </a:ln>
                <a:latin typeface="Times New Roman" panose="02020603050405020304" pitchFamily="18" charset="0"/>
                <a:cs typeface="Times New Roman" panose="02020603050405020304" pitchFamily="18" charset="0"/>
              </a:rPr>
              <a:t>T</a:t>
            </a:r>
            <a:r>
              <a:rPr lang="en-US" altLang="x-none" sz="3200" b="1" dirty="0" err="1">
                <a:ln>
                  <a:solidFill>
                    <a:srgbClr val="7030A0"/>
                  </a:solidFill>
                </a:ln>
                <a:latin typeface="Times New Roman" panose="02020603050405020304" pitchFamily="18" charset="0"/>
                <a:cs typeface="Times New Roman" panose="02020603050405020304" pitchFamily="18" charset="0"/>
              </a:rPr>
              <a:t>hơ</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lục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bát</a:t>
            </a:r>
            <a:r>
              <a:rPr lang="en-US" altLang="x-none" sz="3200" b="1" dirty="0">
                <a:ln>
                  <a:solidFill>
                    <a:srgbClr val="7030A0"/>
                  </a:solidFill>
                </a:ln>
                <a:latin typeface="Times New Roman" panose="02020603050405020304" pitchFamily="18" charset="0"/>
                <a:cs typeface="Times New Roman" panose="02020603050405020304" pitchFamily="18" charset="0"/>
              </a:rPr>
              <a:t> (SGK/</a:t>
            </a:r>
            <a:r>
              <a:rPr lang="en-US" altLang="x-none" sz="3200" b="1" dirty="0" err="1">
                <a:ln>
                  <a:solidFill>
                    <a:srgbClr val="7030A0"/>
                  </a:solidFill>
                </a:ln>
                <a:latin typeface="Times New Roman" panose="02020603050405020304" pitchFamily="18" charset="0"/>
                <a:cs typeface="Times New Roman" panose="02020603050405020304" pitchFamily="18" charset="0"/>
              </a:rPr>
              <a:t>Tr</a:t>
            </a:r>
            <a:r>
              <a:rPr lang="en-US" altLang="x-none" sz="3200" b="1" dirty="0">
                <a:ln>
                  <a:solidFill>
                    <a:srgbClr val="7030A0"/>
                  </a:solidFill>
                </a:ln>
                <a:latin typeface="Times New Roman" panose="02020603050405020304" pitchFamily="18" charset="0"/>
                <a:cs typeface="Times New Roman" panose="02020603050405020304" pitchFamily="18" charset="0"/>
              </a:rPr>
              <a:t> 60)</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6"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5998" y="-222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616" y="798766"/>
            <a:ext cx="3862251" cy="1200329"/>
          </a:xfrm>
          <a:prstGeom prst="rect">
            <a:avLst/>
          </a:prstGeom>
        </p:spPr>
        <p:txBody>
          <a:bodyPr wrap="square">
            <a:spAutoFit/>
          </a:bodyPr>
          <a:lstStyle/>
          <a:p>
            <a:pPr>
              <a:spcAft>
                <a:spcPts val="0"/>
              </a:spcAft>
            </a:pPr>
            <a:r>
              <a:rPr lang="pt-BR" sz="2400" b="1" dirty="0">
                <a:latin typeface="Times New Roman" panose="02020603050405020304" pitchFamily="18" charset="0"/>
                <a:ea typeface="Times New Roman" panose="02020603050405020304" pitchFamily="18" charset="0"/>
              </a:rPr>
              <a:t>1. Số tiếng:</a:t>
            </a:r>
          </a:p>
          <a:p>
            <a:pPr>
              <a:spcAft>
                <a:spcPts val="0"/>
              </a:spcAft>
            </a:pPr>
            <a:r>
              <a:rPr lang="pt-BR" sz="2400" dirty="0">
                <a:latin typeface="Times New Roman" panose="02020603050405020304" pitchFamily="18" charset="0"/>
                <a:ea typeface="Times New Roman" panose="02020603050405020304" pitchFamily="18" charset="0"/>
              </a:rPr>
              <a:t>	+ Câu lục: 6 tiếng</a:t>
            </a:r>
            <a:endParaRPr lang="en-US" sz="2400" dirty="0">
              <a:latin typeface="Times New Roman" panose="02020603050405020304" pitchFamily="18" charset="0"/>
              <a:ea typeface="Times New Roman" panose="02020603050405020304" pitchFamily="18" charset="0"/>
            </a:endParaRPr>
          </a:p>
          <a:p>
            <a:pPr>
              <a:spcAft>
                <a:spcPts val="0"/>
              </a:spcAft>
            </a:pPr>
            <a:r>
              <a:rPr lang="pt-BR" sz="2400" dirty="0">
                <a:latin typeface="Times New Roman" panose="02020603050405020304" pitchFamily="18" charset="0"/>
                <a:ea typeface="Times New Roman" panose="02020603050405020304" pitchFamily="18" charset="0"/>
              </a:rPr>
              <a:t>	+ Câu bát: 8 tiếng</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346616" y="1999095"/>
            <a:ext cx="11490959" cy="830997"/>
          </a:xfrm>
          <a:prstGeom prst="rect">
            <a:avLst/>
          </a:prstGeom>
        </p:spPr>
        <p:txBody>
          <a:bodyPr wrap="square">
            <a:spAutoFit/>
          </a:bodyPr>
          <a:lstStyle/>
          <a:p>
            <a:r>
              <a:rPr lang="pt-BR" sz="2400" b="1" dirty="0">
                <a:solidFill>
                  <a:prstClr val="black"/>
                </a:solidFill>
                <a:latin typeface="Times New Roman" panose="02020603050405020304" pitchFamily="18" charset="0"/>
                <a:ea typeface="Times New Roman" panose="02020603050405020304" pitchFamily="18" charset="0"/>
              </a:rPr>
              <a:t>2. Cách gieo vần: </a:t>
            </a:r>
            <a:r>
              <a:rPr lang="pt-BR" sz="2400" dirty="0">
                <a:solidFill>
                  <a:prstClr val="black"/>
                </a:solidFill>
                <a:latin typeface="Times New Roman" panose="02020603050405020304" pitchFamily="18" charset="0"/>
                <a:ea typeface="Times New Roman" panose="02020603050405020304" pitchFamily="18" charset="0"/>
              </a:rPr>
              <a:t>Tiếng thứ 6 của câu lục hiệp vần với tiếng thứ 6 của câu bát, tiếng thứ 8 của câu bát hiệp vần với tiếng thứ 6 của câu lục tiếp theo.</a:t>
            </a:r>
            <a:endParaRPr lang="en-US" sz="2400" dirty="0"/>
          </a:p>
        </p:txBody>
      </p:sp>
      <p:sp>
        <p:nvSpPr>
          <p:cNvPr id="4" name="Rectangle 3"/>
          <p:cNvSpPr/>
          <p:nvPr/>
        </p:nvSpPr>
        <p:spPr>
          <a:xfrm>
            <a:off x="346616" y="2843394"/>
            <a:ext cx="3390672" cy="461665"/>
          </a:xfrm>
          <a:prstGeom prst="rect">
            <a:avLst/>
          </a:prstGeom>
        </p:spPr>
        <p:txBody>
          <a:bodyPr wrap="none">
            <a:spAutoFit/>
          </a:bodyPr>
          <a:lstStyle/>
          <a:p>
            <a:pPr>
              <a:spcAft>
                <a:spcPts val="0"/>
              </a:spcAft>
            </a:pPr>
            <a:r>
              <a:rPr lang="pt-BR" sz="2400" b="1" dirty="0">
                <a:latin typeface="Times New Roman" panose="02020603050405020304" pitchFamily="18" charset="0"/>
                <a:ea typeface="Times New Roman" panose="02020603050405020304" pitchFamily="18" charset="0"/>
              </a:rPr>
              <a:t>3. Ngắt nhịp</a:t>
            </a:r>
            <a:r>
              <a:rPr lang="pt-BR" sz="2400" dirty="0">
                <a:latin typeface="Times New Roman" panose="02020603050405020304" pitchFamily="18" charset="0"/>
                <a:ea typeface="Times New Roman" panose="02020603050405020304" pitchFamily="18" charset="0"/>
              </a:rPr>
              <a:t>: Nhịp chẵn. </a:t>
            </a:r>
            <a:endParaRPr lang="en-US" sz="2400" dirty="0">
              <a:latin typeface="Times New Roman" panose="02020603050405020304" pitchFamily="18" charset="0"/>
              <a:ea typeface="Times New Roman" panose="02020603050405020304" pitchFamily="18" charset="0"/>
            </a:endParaRPr>
          </a:p>
        </p:txBody>
      </p:sp>
      <p:sp>
        <p:nvSpPr>
          <p:cNvPr id="7" name="Rectangle 6"/>
          <p:cNvSpPr/>
          <p:nvPr/>
        </p:nvSpPr>
        <p:spPr>
          <a:xfrm>
            <a:off x="346616" y="3379146"/>
            <a:ext cx="10701105" cy="461665"/>
          </a:xfrm>
          <a:prstGeom prst="rect">
            <a:avLst/>
          </a:prstGeom>
        </p:spPr>
        <p:txBody>
          <a:bodyPr wrap="square">
            <a:spAutoFit/>
          </a:bodyPr>
          <a:lstStyle/>
          <a:p>
            <a:pPr>
              <a:spcAft>
                <a:spcPts val="0"/>
              </a:spcAft>
            </a:pPr>
            <a:r>
              <a:rPr lang="pt-BR" sz="2400" b="1" dirty="0">
                <a:latin typeface="Times New Roman" panose="02020603050405020304" pitchFamily="18" charset="0"/>
                <a:ea typeface="Times New Roman" panose="02020603050405020304" pitchFamily="18" charset="0"/>
              </a:rPr>
              <a:t>4. Thanh điệu: </a:t>
            </a:r>
            <a:r>
              <a:rPr lang="pt-BR" sz="2400" dirty="0">
                <a:latin typeface="Times New Roman" panose="02020603050405020304" pitchFamily="18" charset="0"/>
                <a:ea typeface="Times New Roman" panose="02020603050405020304" pitchFamily="18" charset="0"/>
              </a:rPr>
              <a:t>Tiếng 1,3,5,7 phối thanh tự do. Tiếng 2, 4, 6, 8 theo thứ tự: B-T-B-B.</a:t>
            </a:r>
            <a:endParaRPr lang="en-US" sz="2400" dirty="0">
              <a:latin typeface="Times New Roman" panose="02020603050405020304" pitchFamily="18" charset="0"/>
              <a:ea typeface="Times New Roman" panose="02020603050405020304" pitchFamily="18" charset="0"/>
            </a:endParaRPr>
          </a:p>
        </p:txBody>
      </p:sp>
      <p:sp>
        <p:nvSpPr>
          <p:cNvPr id="9" name="Rectangle 8"/>
          <p:cNvSpPr/>
          <p:nvPr/>
        </p:nvSpPr>
        <p:spPr>
          <a:xfrm>
            <a:off x="262090" y="3965346"/>
            <a:ext cx="5435078"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 </a:t>
            </a:r>
            <a:r>
              <a:rPr lang="en-US" altLang="x-none" sz="3200" b="1" dirty="0" err="1">
                <a:ln>
                  <a:solidFill>
                    <a:srgbClr val="7030A0"/>
                  </a:solidFill>
                </a:ln>
                <a:latin typeface="Times New Roman" panose="02020603050405020304" pitchFamily="18" charset="0"/>
                <a:cs typeface="Times New Roman" panose="02020603050405020304" pitchFamily="18" charset="0"/>
              </a:rPr>
              <a:t>Trải</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nghiệm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cùng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văn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bản</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1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36422"/>
            <a:ext cx="3456224" cy="2470665"/>
          </a:xfrm>
          <a:prstGeom prst="rect">
            <a:avLst/>
          </a:prstGeom>
        </p:spPr>
      </p:pic>
      <p:sp>
        <p:nvSpPr>
          <p:cNvPr id="3" name="Right Arrow 2"/>
          <p:cNvSpPr/>
          <p:nvPr/>
        </p:nvSpPr>
        <p:spPr>
          <a:xfrm>
            <a:off x="2155371" y="1045026"/>
            <a:ext cx="3751395" cy="2808515"/>
          </a:xfrm>
          <a:prstGeom prst="rightArrow">
            <a:avLst>
              <a:gd name="adj1" fmla="val 50000"/>
              <a:gd name="adj2" fmla="val 477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3200" b="1" dirty="0">
                <a:solidFill>
                  <a:schemeClr val="tx1"/>
                </a:solidFill>
                <a:latin typeface="Times New Roman" panose="02020603050405020304" pitchFamily="18" charset="0"/>
                <a:ea typeface="Times New Roman" panose="02020603050405020304" pitchFamily="18" charset="0"/>
              </a:rPr>
              <a:t>Đọc văn bản</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8" name="Flowchart: Display 7"/>
          <p:cNvSpPr/>
          <p:nvPr/>
        </p:nvSpPr>
        <p:spPr>
          <a:xfrm>
            <a:off x="5906766" y="862147"/>
            <a:ext cx="4911634" cy="3174275"/>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3600" dirty="0">
                <a:solidFill>
                  <a:srgbClr val="000000"/>
                </a:solidFill>
                <a:latin typeface="Times New Roman" panose="02020603050405020304" pitchFamily="18" charset="0"/>
                <a:ea typeface="Times New Roman" panose="02020603050405020304" pitchFamily="18" charset="0"/>
              </a:rPr>
              <a:t>Đọc rõ ràng, rành mạch, biểu cảm...</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753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673" y="100243"/>
            <a:ext cx="5435078"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 </a:t>
            </a:r>
            <a:r>
              <a:rPr lang="en-US" altLang="x-none" sz="3200" b="1" dirty="0" err="1">
                <a:ln>
                  <a:solidFill>
                    <a:srgbClr val="7030A0"/>
                  </a:solidFill>
                </a:ln>
                <a:latin typeface="Times New Roman" panose="02020603050405020304" pitchFamily="18" charset="0"/>
                <a:cs typeface="Times New Roman" panose="02020603050405020304" pitchFamily="18" charset="0"/>
              </a:rPr>
              <a:t>Trải</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nghiệm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cùng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văn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bản</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5" name="Rectangle 4"/>
          <p:cNvSpPr/>
          <p:nvPr/>
        </p:nvSpPr>
        <p:spPr>
          <a:xfrm>
            <a:off x="302133" y="685018"/>
            <a:ext cx="4591321" cy="461665"/>
          </a:xfrm>
          <a:prstGeom prst="rect">
            <a:avLst/>
          </a:prstGeom>
        </p:spPr>
        <p:txBody>
          <a:bodyPr wrap="none">
            <a:spAutoFit/>
          </a:bodyPr>
          <a:lstStyle/>
          <a:p>
            <a:r>
              <a:rPr lang="en-US" sz="2400" b="1" dirty="0">
                <a:solidFill>
                  <a:srgbClr val="000000"/>
                </a:solidFill>
                <a:latin typeface="Times New Roman" panose="02020603050405020304" pitchFamily="18" charset="0"/>
                <a:ea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rPr>
              <a:t>Thể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loại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Ca </a:t>
            </a:r>
            <a:r>
              <a:rPr lang="en-US" sz="2400" dirty="0" err="1">
                <a:solidFill>
                  <a:srgbClr val="000000"/>
                </a:solidFill>
                <a:latin typeface="Times New Roman" panose="02020603050405020304" pitchFamily="18" charset="0"/>
                <a:ea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bát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6" name="Rectangle 5"/>
          <p:cNvSpPr/>
          <p:nvPr/>
        </p:nvSpPr>
        <p:spPr>
          <a:xfrm>
            <a:off x="146641" y="1192678"/>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57522" y="1777453"/>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1.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1:</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8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76964607"/>
              </p:ext>
            </p:extLst>
          </p:nvPr>
        </p:nvGraphicFramePr>
        <p:xfrm>
          <a:off x="1123405" y="395800"/>
          <a:ext cx="9509759" cy="4711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8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271355"/>
            <a:ext cx="6217919" cy="5586645"/>
          </a:xfrm>
          <a:prstGeom prst="rect">
            <a:avLst/>
          </a:prstGeom>
        </p:spPr>
      </p:pic>
      <p:pic>
        <p:nvPicPr>
          <p:cNvPr id="11" name="Picture 10"/>
          <p:cNvPicPr>
            <a:picLocks noChangeAspect="1"/>
          </p:cNvPicPr>
          <p:nvPr/>
        </p:nvPicPr>
        <p:blipFill>
          <a:blip r:embed="rId2"/>
          <a:stretch>
            <a:fillRect/>
          </a:stretch>
        </p:blipFill>
        <p:spPr>
          <a:xfrm>
            <a:off x="6017622" y="1266879"/>
            <a:ext cx="6174378" cy="5586645"/>
          </a:xfrm>
          <a:prstGeom prst="rect">
            <a:avLst/>
          </a:prstGeom>
        </p:spPr>
      </p:pic>
      <p:sp>
        <p:nvSpPr>
          <p:cNvPr id="12" name="Rectangle 11"/>
          <p:cNvSpPr/>
          <p:nvPr/>
        </p:nvSpPr>
        <p:spPr>
          <a:xfrm>
            <a:off x="2751339" y="1019048"/>
            <a:ext cx="6743128" cy="400110"/>
          </a:xfrm>
          <a:prstGeom prst="rect">
            <a:avLst/>
          </a:prstGeom>
          <a:solidFill>
            <a:schemeClr val="accent2">
              <a:lumMod val="40000"/>
              <a:lumOff val="60000"/>
            </a:schemeClr>
          </a:solidFill>
        </p:spPr>
        <p:txBody>
          <a:bodyPr wrap="none" lIns="91440" tIns="45720" rIns="91440" bIns="45720">
            <a:spAutoFit/>
          </a:bodyPr>
          <a:lstStyle/>
          <a:p>
            <a:pPr algn="ctr"/>
            <a:r>
              <a:rPr lang="en-US" sz="2000" b="1" cap="none" spc="0" dirty="0">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MỘT SỐ HÌNH ẢNH KINH THÀNH THĂNG LONG XƯA</a:t>
            </a:r>
          </a:p>
        </p:txBody>
      </p:sp>
      <p:pic>
        <p:nvPicPr>
          <p:cNvPr id="13" name="Picture 12"/>
          <p:cNvPicPr>
            <a:picLocks noChangeAspect="1"/>
          </p:cNvPicPr>
          <p:nvPr/>
        </p:nvPicPr>
        <p:blipFill>
          <a:blip r:embed="rId3"/>
          <a:stretch>
            <a:fillRect/>
          </a:stretch>
        </p:blipFill>
        <p:spPr>
          <a:xfrm>
            <a:off x="751864" y="1897466"/>
            <a:ext cx="4682285" cy="4202888"/>
          </a:xfrm>
          <a:prstGeom prst="rect">
            <a:avLst/>
          </a:prstGeom>
        </p:spPr>
      </p:pic>
      <p:pic>
        <p:nvPicPr>
          <p:cNvPr id="14" name="Picture 13"/>
          <p:cNvPicPr>
            <a:picLocks noChangeAspect="1"/>
          </p:cNvPicPr>
          <p:nvPr/>
        </p:nvPicPr>
        <p:blipFill>
          <a:blip r:embed="rId4"/>
          <a:stretch>
            <a:fillRect/>
          </a:stretch>
        </p:blipFill>
        <p:spPr>
          <a:xfrm>
            <a:off x="6762204" y="1910529"/>
            <a:ext cx="4650377" cy="4202888"/>
          </a:xfrm>
          <a:prstGeom prst="rect">
            <a:avLst/>
          </a:prstGeom>
        </p:spPr>
      </p:pic>
    </p:spTree>
    <p:extLst>
      <p:ext uri="{BB962C8B-B14F-4D97-AF65-F5344CB8AC3E}">
        <p14:creationId xmlns:p14="http://schemas.microsoft.com/office/powerpoint/2010/main" val="231746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629" y="178933"/>
            <a:ext cx="11912805" cy="6535376"/>
          </a:xfrm>
          <a:prstGeom prst="rect">
            <a:avLst/>
          </a:prstGeom>
        </p:spPr>
      </p:pic>
      <p:sp>
        <p:nvSpPr>
          <p:cNvPr id="5" name="Rectangle 4"/>
          <p:cNvSpPr/>
          <p:nvPr/>
        </p:nvSpPr>
        <p:spPr>
          <a:xfrm>
            <a:off x="1434819" y="1243039"/>
            <a:ext cx="9322360" cy="1415772"/>
          </a:xfrm>
          <a:prstGeom prst="rect">
            <a:avLst/>
          </a:prstGeom>
          <a:noFill/>
        </p:spPr>
        <p:txBody>
          <a:bodyPr wrap="none" lIns="91440" tIns="45720" rIns="91440" bIns="45720">
            <a:spAutoFit/>
          </a:bodyPr>
          <a:lstStyle/>
          <a:p>
            <a:pPr algn="ctr"/>
            <a:r>
              <a:rPr lang="en-US" sz="32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28 – 44:</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 3: VẺ ĐẸP QUÊ HƯƠNG</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6"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4328" y="9603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28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271355"/>
            <a:ext cx="6217919" cy="5586645"/>
          </a:xfrm>
          <a:prstGeom prst="rect">
            <a:avLst/>
          </a:prstGeom>
        </p:spPr>
      </p:pic>
      <p:pic>
        <p:nvPicPr>
          <p:cNvPr id="11" name="Picture 10"/>
          <p:cNvPicPr>
            <a:picLocks noChangeAspect="1"/>
          </p:cNvPicPr>
          <p:nvPr/>
        </p:nvPicPr>
        <p:blipFill>
          <a:blip r:embed="rId2"/>
          <a:stretch>
            <a:fillRect/>
          </a:stretch>
        </p:blipFill>
        <p:spPr>
          <a:xfrm>
            <a:off x="6017622" y="1266879"/>
            <a:ext cx="6174378" cy="5586645"/>
          </a:xfrm>
          <a:prstGeom prst="rect">
            <a:avLst/>
          </a:prstGeom>
        </p:spPr>
      </p:pic>
      <p:sp>
        <p:nvSpPr>
          <p:cNvPr id="12" name="Rectangle 11"/>
          <p:cNvSpPr/>
          <p:nvPr/>
        </p:nvSpPr>
        <p:spPr>
          <a:xfrm>
            <a:off x="2751339" y="1019048"/>
            <a:ext cx="6743128" cy="400110"/>
          </a:xfrm>
          <a:prstGeom prst="rect">
            <a:avLst/>
          </a:prstGeom>
          <a:solidFill>
            <a:schemeClr val="accent2">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p>
        </p:txBody>
      </p:sp>
      <p:pic>
        <p:nvPicPr>
          <p:cNvPr id="2" name="Picture 1"/>
          <p:cNvPicPr>
            <a:picLocks noChangeAspect="1"/>
          </p:cNvPicPr>
          <p:nvPr/>
        </p:nvPicPr>
        <p:blipFill>
          <a:blip r:embed="rId3"/>
          <a:stretch>
            <a:fillRect/>
          </a:stretch>
        </p:blipFill>
        <p:spPr>
          <a:xfrm>
            <a:off x="743945" y="1871340"/>
            <a:ext cx="4690203" cy="4281266"/>
          </a:xfrm>
          <a:prstGeom prst="rect">
            <a:avLst/>
          </a:prstGeom>
        </p:spPr>
      </p:pic>
      <p:pic>
        <p:nvPicPr>
          <p:cNvPr id="3" name="Picture 2"/>
          <p:cNvPicPr>
            <a:picLocks noChangeAspect="1"/>
          </p:cNvPicPr>
          <p:nvPr/>
        </p:nvPicPr>
        <p:blipFill>
          <a:blip r:embed="rId4"/>
          <a:stretch>
            <a:fillRect/>
          </a:stretch>
        </p:blipFill>
        <p:spPr>
          <a:xfrm>
            <a:off x="6775268" y="1871340"/>
            <a:ext cx="4603120" cy="4281266"/>
          </a:xfrm>
          <a:prstGeom prst="rect">
            <a:avLst/>
          </a:prstGeom>
        </p:spPr>
      </p:pic>
    </p:spTree>
    <p:extLst>
      <p:ext uri="{BB962C8B-B14F-4D97-AF65-F5344CB8AC3E}">
        <p14:creationId xmlns:p14="http://schemas.microsoft.com/office/powerpoint/2010/main" val="3619088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5"/>
          <p:cNvSpPr>
            <a:spLocks noChangeArrowheads="1" noChangeShapeType="1" noTextEdit="1"/>
          </p:cNvSpPr>
          <p:nvPr/>
        </p:nvSpPr>
        <p:spPr bwMode="auto">
          <a:xfrm>
            <a:off x="1774825" y="1087439"/>
            <a:ext cx="4897438" cy="1989137"/>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0000"/>
              </a:contourClr>
            </a:sp3d>
          </a:bodyPr>
          <a:lstStyle/>
          <a:p>
            <a:pPr algn="ctr"/>
            <a:endParaRPr lang="en-US" sz="6000" b="1" kern="10">
              <a:ln w="9525">
                <a:round/>
                <a:headEnd/>
                <a:tailEnd/>
              </a:ln>
              <a:solidFill>
                <a:srgbClr val="FF0000">
                  <a:alpha val="74901"/>
                </a:srgbClr>
              </a:solidFill>
              <a:latin typeface="Segoe UI Black" panose="020B0A02040204020203" pitchFamily="34" charset="0"/>
              <a:ea typeface="Segoe UI Black" panose="020B0A02040204020203" pitchFamily="34" charset="0"/>
            </a:endParaRPr>
          </a:p>
        </p:txBody>
      </p:sp>
      <p:sp>
        <p:nvSpPr>
          <p:cNvPr id="25603" name="WordArt 6"/>
          <p:cNvSpPr>
            <a:spLocks noChangeArrowheads="1" noChangeShapeType="1" noTextEdit="1"/>
          </p:cNvSpPr>
          <p:nvPr/>
        </p:nvSpPr>
        <p:spPr bwMode="auto">
          <a:xfrm>
            <a:off x="2063750" y="1498601"/>
            <a:ext cx="8497888" cy="4608513"/>
          </a:xfrm>
          <a:prstGeom prst="rect">
            <a:avLst/>
          </a:prstGeom>
        </p:spPr>
        <p:txBody>
          <a:bodyPr wrap="none" fromWordArt="1">
            <a:prstTxWarp prst="textPlain">
              <a:avLst>
                <a:gd name="adj" fmla="val 50000"/>
              </a:avLst>
            </a:prstTxWarp>
          </a:bodyPr>
          <a:lstStyle/>
          <a:p>
            <a:pPr algn="ctr"/>
            <a:endParaRPr lang="en-US" sz="1000" b="1" kern="10" spc="300">
              <a:ln w="12700">
                <a:solidFill>
                  <a:srgbClr val="EAEAEA"/>
                </a:solidFill>
                <a:round/>
                <a:headEnd/>
                <a:tailEnd/>
              </a:ln>
              <a:solidFill>
                <a:schemeClr val="bg1"/>
              </a:solidFill>
              <a:effectLst>
                <a:outerShdw dist="38100" dir="2700000" algn="tl" rotWithShape="0">
                  <a:srgbClr val="000000">
                    <a:alpha val="43137"/>
                  </a:srgbClr>
                </a:outerShdw>
              </a:effectLst>
              <a:ea typeface="+mn-lt"/>
              <a:cs typeface="+mn-lt"/>
            </a:endParaRPr>
          </a:p>
        </p:txBody>
      </p:sp>
      <p:pic>
        <p:nvPicPr>
          <p:cNvPr id="16391" name="Picture 7" descr="  Hoàng Thành Thăng Long - di sản văn hoá thế giới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0"/>
            <a:ext cx="4625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https://vtv1.mediacdn.vn/thumb_w/650/2017/hoang-thanh-1484874629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3" y="0"/>
            <a:ext cx="461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155339"/>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arn(inVertical)">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6393"/>
                                        </p:tgtEl>
                                        <p:attrNameLst>
                                          <p:attrName>style.visibility</p:attrName>
                                        </p:attrNameLst>
                                      </p:cBhvr>
                                      <p:to>
                                        <p:strVal val="visible"/>
                                      </p:to>
                                    </p:set>
                                    <p:animEffect transition="in" filter="wheel(1)">
                                      <p:cBhvr>
                                        <p:cTn id="12" dur="2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http://redsvn.net/wp-content/uploads/2018/11/4991641855_f7f3b8fc7c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6"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943475" y="6434139"/>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2800" b="1">
                <a:solidFill>
                  <a:srgbClr val="FF0000"/>
                </a:solidFill>
              </a:rPr>
              <a:t>PHỐ HÀNG TRE</a:t>
            </a:r>
          </a:p>
        </p:txBody>
      </p:sp>
    </p:spTree>
    <p:extLst>
      <p:ext uri="{BB962C8B-B14F-4D97-AF65-F5344CB8AC3E}">
        <p14:creationId xmlns:p14="http://schemas.microsoft.com/office/powerpoint/2010/main" val="2395266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circle(in)">
                                      <p:cBhvr>
                                        <p:cTn id="7" dur="2000"/>
                                        <p:tgtEl>
                                          <p:spTgt spid="17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1524001" y="0"/>
            <a:ext cx="9396413" cy="6858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a:spLocks noChangeArrowheads="1"/>
          </p:cNvSpPr>
          <p:nvPr/>
        </p:nvSpPr>
        <p:spPr bwMode="auto">
          <a:xfrm>
            <a:off x="4872038" y="6308725"/>
            <a:ext cx="41767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3000" b="1">
                <a:solidFill>
                  <a:srgbClr val="FF0000"/>
                </a:solidFill>
              </a:rPr>
              <a:t>PHỐ HÀNG MẮM</a:t>
            </a:r>
          </a:p>
        </p:txBody>
      </p:sp>
    </p:spTree>
    <p:extLst>
      <p:ext uri="{BB962C8B-B14F-4D97-AF65-F5344CB8AC3E}">
        <p14:creationId xmlns:p14="http://schemas.microsoft.com/office/powerpoint/2010/main" val="22613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heel(1)">
                                      <p:cBhvr>
                                        <p:cTn id="7" dur="20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703389" y="981076"/>
            <a:ext cx="8713787" cy="50403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4440239" y="6237288"/>
            <a:ext cx="2879725" cy="461962"/>
          </a:xfrm>
          <a:prstGeom prst="rect">
            <a:avLst/>
          </a:prstGeom>
          <a:noFill/>
          <a:ln w="38100">
            <a:solidFill>
              <a:srgbClr val="02E2E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2400" b="1">
                <a:solidFill>
                  <a:srgbClr val="FF0000"/>
                </a:solidFill>
                <a:latin typeface="Times New Roman" panose="02020603050405020304" pitchFamily="18" charset="0"/>
                <a:cs typeface="Times New Roman" panose="02020603050405020304" pitchFamily="18" charset="0"/>
              </a:rPr>
              <a:t>PHỐ HÀNG THAN</a:t>
            </a:r>
          </a:p>
        </p:txBody>
      </p:sp>
    </p:spTree>
    <p:extLst>
      <p:ext uri="{BB962C8B-B14F-4D97-AF65-F5344CB8AC3E}">
        <p14:creationId xmlns:p14="http://schemas.microsoft.com/office/powerpoint/2010/main" val="297163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9154"/>
                                        </p:tgtEl>
                                        <p:attrNameLst>
                                          <p:attrName>style.visibility</p:attrName>
                                        </p:attrNameLst>
                                      </p:cBhvr>
                                      <p:to>
                                        <p:strVal val="visible"/>
                                      </p:to>
                                    </p:set>
                                    <p:animEffect transition="in" filter="wipe(down)">
                                      <p:cBhvr>
                                        <p:cTn id="10"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11680" y="1534981"/>
            <a:ext cx="7694023" cy="265176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Hình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ảnh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kinh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thành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Thăng</a:t>
            </a:r>
            <a:r>
              <a:rPr lang="en-US" sz="3200" dirty="0">
                <a:solidFill>
                  <a:schemeClr val="tx1"/>
                </a:solidFill>
                <a:latin typeface="Times New Roman" panose="02020603050405020304" pitchFamily="18" charset="0"/>
                <a:ea typeface="Times New Roman" panose="02020603050405020304" pitchFamily="18" charset="0"/>
              </a:rPr>
              <a:t> Long </a:t>
            </a:r>
            <a:r>
              <a:rPr lang="en-US" sz="3200" dirty="0" err="1">
                <a:solidFill>
                  <a:schemeClr val="tx1"/>
                </a:solidFill>
                <a:latin typeface="Times New Roman" panose="02020603050405020304" pitchFamily="18" charset="0"/>
                <a:ea typeface="Times New Roman" panose="02020603050405020304" pitchFamily="18" charset="0"/>
              </a:rPr>
              <a:t>được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gợi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lên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trong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rPr>
              <a:t> ca </a:t>
            </a:r>
            <a:r>
              <a:rPr lang="en-US" sz="3200" dirty="0" err="1">
                <a:solidFill>
                  <a:schemeClr val="tx1"/>
                </a:solidFill>
                <a:latin typeface="Times New Roman" panose="02020603050405020304" pitchFamily="18" charset="0"/>
                <a:ea typeface="Times New Roman" panose="02020603050405020304" pitchFamily="18" charset="0"/>
              </a:rPr>
              <a:t>dao</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này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điểm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gì</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đặc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biệt</a:t>
            </a:r>
            <a:r>
              <a:rPr lang="en-US" sz="3200" dirty="0">
                <a:solidFill>
                  <a:schemeClr val="tx1"/>
                </a:solidFill>
                <a:latin typeface="Times New Roman" panose="02020603050405020304" pitchFamily="18" charset="0"/>
                <a:ea typeface="Times New Roman" panose="02020603050405020304" pitchFamily="18" charset="0"/>
              </a:rPr>
              <a:t>?</a:t>
            </a:r>
          </a:p>
          <a:p>
            <a:pPr>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48498" y="84812"/>
            <a:ext cx="2220826" cy="1450169"/>
          </a:xfrm>
          <a:prstGeom prst="rect">
            <a:avLst/>
          </a:prstGeom>
        </p:spPr>
      </p:pic>
    </p:spTree>
    <p:extLst>
      <p:ext uri="{BB962C8B-B14F-4D97-AF65-F5344CB8AC3E}">
        <p14:creationId xmlns:p14="http://schemas.microsoft.com/office/powerpoint/2010/main" val="343367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2316" y="1601493"/>
            <a:ext cx="4726185"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800" b="1" dirty="0">
                <a:solidFill>
                  <a:prstClr val="black"/>
                </a:solidFill>
                <a:latin typeface="Times New Roman" panose="02020603050405020304" pitchFamily="18" charset="0"/>
                <a:ea typeface="Times New Roman" panose="02020603050405020304" pitchFamily="18" charset="0"/>
              </a:rPr>
              <a:t>a. Sự giàu có, nhộn nhịp của kinh thành Thăng Long.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8" name="Flowchart: Display 7"/>
          <p:cNvSpPr/>
          <p:nvPr/>
        </p:nvSpPr>
        <p:spPr>
          <a:xfrm>
            <a:off x="4258492" y="797621"/>
            <a:ext cx="7815943" cy="2502044"/>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2800" dirty="0">
                <a:solidFill>
                  <a:schemeClr val="tx1"/>
                </a:solidFill>
                <a:latin typeface="Times New Roman" panose="02020603050405020304" pitchFamily="18" charset="0"/>
                <a:ea typeface="Times New Roman" panose="02020603050405020304" pitchFamily="18" charset="0"/>
              </a:rPr>
              <a:t>Kinh thành Thăng Long được nhắc đến với rất nhiều phố phường (36): phong phú, đa dạng, đông đúc, nhộn nhịp.  Mỗi tên phố đều gắn với một sự vật cụ thể.</a:t>
            </a:r>
            <a:endParaRPr lang="en-US" sz="2800" dirty="0">
              <a:solidFill>
                <a:schemeClr val="tx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ounded Rectangle 5"/>
              <p:cNvSpPr/>
              <p:nvPr/>
            </p:nvSpPr>
            <p:spPr>
              <a:xfrm>
                <a:off x="4376986" y="3643748"/>
                <a:ext cx="7697449" cy="25219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2800" dirty="0">
                    <a:solidFill>
                      <a:schemeClr val="tx1"/>
                    </a:solidFill>
                    <a:latin typeface="Times New Roman" panose="02020603050405020304" pitchFamily="18" charset="0"/>
                    <a:ea typeface="Times New Roman" panose="02020603050405020304" pitchFamily="18" charset="0"/>
                  </a:rPr>
                  <a:t>Hình ảnh: </a:t>
                </a:r>
                <a:r>
                  <a:rPr lang="pt-BR" sz="2800" i="1" dirty="0">
                    <a:solidFill>
                      <a:schemeClr val="tx1"/>
                    </a:solidFill>
                    <a:latin typeface="Times New Roman" panose="02020603050405020304" pitchFamily="18" charset="0"/>
                    <a:ea typeface="Times New Roman" panose="02020603050405020304" pitchFamily="18" charset="0"/>
                  </a:rPr>
                  <a:t>phố giăng</a:t>
                </a:r>
                <a:r>
                  <a:rPr lang="pt-BR" sz="2800" dirty="0">
                    <a:solidFill>
                      <a:schemeClr val="tx1"/>
                    </a:solidFill>
                    <a:latin typeface="Times New Roman" panose="02020603050405020304" pitchFamily="18" charset="0"/>
                    <a:ea typeface="Times New Roman" panose="02020603050405020304" pitchFamily="18" charset="0"/>
                  </a:rPr>
                  <a:t> </a:t>
                </a:r>
                <a:r>
                  <a:rPr lang="pt-BR" sz="2800" i="1" dirty="0">
                    <a:solidFill>
                      <a:schemeClr val="tx1"/>
                    </a:solidFill>
                    <a:latin typeface="Times New Roman" panose="02020603050405020304" pitchFamily="18" charset="0"/>
                    <a:ea typeface="Times New Roman" panose="02020603050405020304" pitchFamily="18" charset="0"/>
                  </a:rPr>
                  <a:t>mắc cửi, đường quanh bàn cờ</a:t>
                </a:r>
                <a:r>
                  <a:rPr lang="pt-BR"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a:p>
                <a:pPr marL="457200">
                  <a:spcAft>
                    <a:spcPts val="0"/>
                  </a:spcAft>
                </a:pPr>
                <a14:m>
                  <m:oMath xmlns:m="http://schemas.openxmlformats.org/officeDocument/2006/math">
                    <m:r>
                      <a:rPr lang="pt-BR" sz="2800" i="1">
                        <a:solidFill>
                          <a:schemeClr val="tx1"/>
                        </a:solidFill>
                        <a:latin typeface="Cambria Math" panose="02040503050406030204" pitchFamily="18" charset="0"/>
                        <a:ea typeface="Times New Roman" panose="02020603050405020304" pitchFamily="18" charset="0"/>
                      </a:rPr>
                      <m:t>→</m:t>
                    </m:r>
                  </m:oMath>
                </a14:m>
                <a:r>
                  <a:rPr lang="pt-BR" sz="2800" dirty="0">
                    <a:solidFill>
                      <a:schemeClr val="tx1"/>
                    </a:solidFill>
                    <a:latin typeface="Times New Roman" panose="02020603050405020304" pitchFamily="18" charset="0"/>
                    <a:ea typeface="Times New Roman" panose="02020603050405020304" pitchFamily="18" charset="0"/>
                  </a:rPr>
                  <a:t>Hàm ý miêu tả đường phố Thăng Long dọc ngang, ken dày như các</a:t>
                </a:r>
                <a:r>
                  <a:rPr lang="pt-BR" sz="2800" b="1" dirty="0">
                    <a:solidFill>
                      <a:schemeClr val="tx1"/>
                    </a:solidFill>
                    <a:latin typeface="Times New Roman" panose="02020603050405020304" pitchFamily="18" charset="0"/>
                    <a:ea typeface="Times New Roman" panose="02020603050405020304" pitchFamily="18" charset="0"/>
                  </a:rPr>
                  <a:t> </a:t>
                </a:r>
                <a:r>
                  <a:rPr lang="pt-BR" sz="2800" dirty="0">
                    <a:solidFill>
                      <a:schemeClr val="tx1"/>
                    </a:solidFill>
                    <a:latin typeface="Times New Roman" panose="02020603050405020304" pitchFamily="18" charset="0"/>
                    <a:ea typeface="Times New Roman" panose="02020603050405020304" pitchFamily="18" charset="0"/>
                  </a:rPr>
                  <a:t>sợi chỉ được mắc trên khung cửi dệt vải, như các ô trên </a:t>
                </a:r>
                <a:r>
                  <a:rPr lang="pt-BR" sz="3200" dirty="0">
                    <a:solidFill>
                      <a:schemeClr val="tx1"/>
                    </a:solidFill>
                    <a:latin typeface="Times New Roman" panose="02020603050405020304" pitchFamily="18" charset="0"/>
                    <a:ea typeface="Times New Roman" panose="02020603050405020304" pitchFamily="18" charset="0"/>
                  </a:rPr>
                  <a:t>bàn cờ</a:t>
                </a:r>
                <a:r>
                  <a:rPr lang="pt-BR"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376986" y="3643748"/>
                <a:ext cx="7697449" cy="2521921"/>
              </a:xfrm>
              <a:prstGeom prst="roundRect">
                <a:avLst/>
              </a:prstGeom>
              <a:blipFill>
                <a:blip r:embed="rId2"/>
                <a:stretch>
                  <a:fillRect b="-2892"/>
                </a:stretch>
              </a:blipFill>
            </p:spPr>
            <p:txBody>
              <a:bodyPr/>
              <a:lstStyle/>
              <a:p>
                <a:r>
                  <a:rPr lang="en-US">
                    <a:noFill/>
                  </a:rPr>
                  <a:t> </a:t>
                </a:r>
              </a:p>
            </p:txBody>
          </p:sp>
        </mc:Fallback>
      </mc:AlternateContent>
    </p:spTree>
    <p:extLst>
      <p:ext uri="{BB962C8B-B14F-4D97-AF65-F5344CB8AC3E}">
        <p14:creationId xmlns:p14="http://schemas.microsoft.com/office/powerpoint/2010/main" val="258055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0516" y="108461"/>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05271" y="693236"/>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1.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1:</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9472" y="-94452"/>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064" y="1249736"/>
            <a:ext cx="7184211" cy="461665"/>
          </a:xfrm>
          <a:prstGeom prst="rect">
            <a:avLst/>
          </a:prstGeom>
        </p:spPr>
        <p:txBody>
          <a:bodyPr wrap="none">
            <a:spAutoFit/>
          </a:bodyPr>
          <a:lstStyle/>
          <a:p>
            <a:pPr lvl="0"/>
            <a:r>
              <a:rPr lang="pt-BR" sz="2400" b="1" dirty="0">
                <a:solidFill>
                  <a:prstClr val="black"/>
                </a:solidFill>
                <a:latin typeface="Times New Roman" panose="02020603050405020304" pitchFamily="18" charset="0"/>
                <a:ea typeface="Times New Roman" panose="02020603050405020304" pitchFamily="18" charset="0"/>
              </a:rPr>
              <a:t>a. Sự giàu có, nhộn nhịp của kinh thành Thăng Long:</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931817" y="1806236"/>
            <a:ext cx="8499566" cy="461665"/>
          </a:xfrm>
          <a:prstGeom prst="rect">
            <a:avLst/>
          </a:prstGeom>
        </p:spPr>
        <p:txBody>
          <a:bodyPr wrap="square">
            <a:spAutoFit/>
          </a:bodyPr>
          <a:lstStyle/>
          <a:p>
            <a:r>
              <a:rPr lang="pt-BR" sz="2400" dirty="0">
                <a:latin typeface="Times New Roman" panose="02020603050405020304" pitchFamily="18" charset="0"/>
                <a:ea typeface="Times New Roman" panose="02020603050405020304" pitchFamily="18" charset="0"/>
              </a:rPr>
              <a:t>-Nhiều phố phường (36): phong phú, đa dạng, đông đúc, nhộn nhịp</a:t>
            </a:r>
            <a:endParaRPr lang="en-US" sz="2400" dirty="0"/>
          </a:p>
        </p:txBody>
      </p:sp>
      <p:sp>
        <p:nvSpPr>
          <p:cNvPr id="9" name="Rectangle 8"/>
          <p:cNvSpPr/>
          <p:nvPr/>
        </p:nvSpPr>
        <p:spPr>
          <a:xfrm>
            <a:off x="496388" y="2344637"/>
            <a:ext cx="10254343" cy="461665"/>
          </a:xfrm>
          <a:prstGeom prst="rect">
            <a:avLst/>
          </a:prstGeom>
        </p:spPr>
        <p:txBody>
          <a:bodyPr wrap="square">
            <a:spAutoFit/>
          </a:bodyPr>
          <a:lstStyle/>
          <a:p>
            <a:pPr marL="457200">
              <a:spcAft>
                <a:spcPts val="0"/>
              </a:spcAft>
            </a:pPr>
            <a:r>
              <a:rPr lang="pt-BR" sz="2400" dirty="0">
                <a:latin typeface="Times New Roman" panose="02020603050405020304" pitchFamily="18" charset="0"/>
                <a:ea typeface="Times New Roman" panose="02020603050405020304" pitchFamily="18" charset="0"/>
              </a:rPr>
              <a:t>-Đường phố dọc ngang, ken dày (phố giăng mắc cửi, đường quanh bàn cờ)</a:t>
            </a:r>
            <a:endParaRPr lang="en-US" sz="2400" dirty="0"/>
          </a:p>
        </p:txBody>
      </p:sp>
    </p:spTree>
    <p:extLst>
      <p:ext uri="{BB962C8B-B14F-4D97-AF65-F5344CB8AC3E}">
        <p14:creationId xmlns:p14="http://schemas.microsoft.com/office/powerpoint/2010/main" val="390244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5104" y="524673"/>
            <a:ext cx="7832361" cy="4785393"/>
          </a:xfrm>
          <a:prstGeom prst="rect">
            <a:avLst/>
          </a:prstGeom>
        </p:spPr>
      </p:pic>
      <p:sp>
        <p:nvSpPr>
          <p:cNvPr id="6" name="Rectangle 5"/>
          <p:cNvSpPr/>
          <p:nvPr/>
        </p:nvSpPr>
        <p:spPr>
          <a:xfrm>
            <a:off x="3304902" y="1023652"/>
            <a:ext cx="6096000" cy="2246769"/>
          </a:xfrm>
          <a:prstGeom prst="rect">
            <a:avLst/>
          </a:prstGeom>
        </p:spPr>
        <p:txBody>
          <a:bodyPr>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Long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198577" y="4173597"/>
            <a:ext cx="2081893" cy="1366851"/>
          </a:xfrm>
          <a:prstGeom prst="rect">
            <a:avLst/>
          </a:prstGeom>
        </p:spPr>
      </p:pic>
    </p:spTree>
    <p:extLst>
      <p:ext uri="{BB962C8B-B14F-4D97-AF65-F5344CB8AC3E}">
        <p14:creationId xmlns:p14="http://schemas.microsoft.com/office/powerpoint/2010/main" val="423831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123407" y="1350710"/>
            <a:ext cx="2638697"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r>
              <a:rPr lang="pt-BR" sz="2800" b="1" dirty="0">
                <a:solidFill>
                  <a:prstClr val="black"/>
                </a:solidFill>
                <a:latin typeface="Times New Roman" panose="02020603050405020304" pitchFamily="18" charset="0"/>
                <a:ea typeface="Times New Roman" panose="02020603050405020304" pitchFamily="18" charset="0"/>
              </a:rPr>
              <a:t>b.Tâm trạng của tác giả</a:t>
            </a:r>
            <a:r>
              <a:rPr lang="pt-BR" sz="2800"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ounded Rectangle 1"/>
              <p:cNvSpPr/>
              <p:nvPr/>
            </p:nvSpPr>
            <p:spPr>
              <a:xfrm>
                <a:off x="3762104" y="650553"/>
                <a:ext cx="8085908" cy="47966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2800" dirty="0">
                    <a:solidFill>
                      <a:schemeClr val="tx1"/>
                    </a:solidFill>
                    <a:effectLst/>
                    <a:latin typeface="Times New Roman" panose="02020603050405020304" pitchFamily="18" charset="0"/>
                    <a:ea typeface="Times New Roman" panose="02020603050405020304" pitchFamily="18" charset="0"/>
                  </a:rPr>
                  <a:t>- </a:t>
                </a:r>
                <a:r>
                  <a:rPr lang="pt-BR" sz="2800" dirty="0">
                    <a:solidFill>
                      <a:srgbClr val="FF0000"/>
                    </a:solidFill>
                    <a:effectLst/>
                    <a:latin typeface="Times New Roman" panose="02020603050405020304" pitchFamily="18" charset="0"/>
                    <a:ea typeface="Times New Roman" panose="02020603050405020304" pitchFamily="18" charset="0"/>
                  </a:rPr>
                  <a:t>Tự hào </a:t>
                </a:r>
                <a:r>
                  <a:rPr lang="pt-BR" sz="2800" dirty="0">
                    <a:solidFill>
                      <a:schemeClr val="tx1"/>
                    </a:solidFill>
                    <a:effectLst/>
                    <a:latin typeface="Times New Roman" panose="02020603050405020304" pitchFamily="18" charset="0"/>
                    <a:ea typeface="Times New Roman" panose="02020603050405020304" pitchFamily="18" charset="0"/>
                  </a:rPr>
                  <a:t>về vẻ đẹp, sự giàu sang của kinh thành Thăng Long – trái tim của Tổ quốc.</a:t>
                </a:r>
                <a:endParaRPr lang="en-US" sz="2800" dirty="0">
                  <a:solidFill>
                    <a:schemeClr val="tx1"/>
                  </a:solidFill>
                  <a:effectLst/>
                  <a:latin typeface="Times New Roman" panose="02020603050405020304" pitchFamily="18" charset="0"/>
                  <a:ea typeface="Times New Roman" panose="02020603050405020304" pitchFamily="18" charset="0"/>
                </a:endParaRPr>
              </a:p>
              <a:p>
                <a:pPr marL="457200">
                  <a:spcAft>
                    <a:spcPts val="0"/>
                  </a:spcAft>
                </a:pPr>
                <a:r>
                  <a:rPr lang="pt-BR" sz="2800" dirty="0">
                    <a:solidFill>
                      <a:schemeClr val="tx1"/>
                    </a:solidFill>
                    <a:effectLst/>
                    <a:latin typeface="Times New Roman" panose="02020603050405020304" pitchFamily="18" charset="0"/>
                    <a:ea typeface="Times New Roman" panose="02020603050405020304" pitchFamily="18" charset="0"/>
                  </a:rPr>
                  <a:t>“Người về nhớ cảnh ngẩn ngơ”.</a:t>
                </a:r>
                <a:endParaRPr lang="en-US" sz="2800" dirty="0">
                  <a:solidFill>
                    <a:schemeClr val="tx1"/>
                  </a:solidFill>
                  <a:effectLst/>
                  <a:latin typeface="Times New Roman" panose="02020603050405020304" pitchFamily="18" charset="0"/>
                  <a:ea typeface="Times New Roman" panose="02020603050405020304" pitchFamily="18" charset="0"/>
                </a:endParaRPr>
              </a:p>
              <a:p>
                <a:pPr marL="457200">
                  <a:spcAft>
                    <a:spcPts val="0"/>
                  </a:spcAft>
                </a:pPr>
                <a:r>
                  <a:rPr lang="pt-BR" sz="2800" dirty="0">
                    <a:solidFill>
                      <a:schemeClr val="tx1"/>
                    </a:solidFill>
                    <a:effectLst/>
                    <a:latin typeface="Times New Roman" panose="02020603050405020304" pitchFamily="18" charset="0"/>
                    <a:ea typeface="Times New Roman" panose="02020603050405020304" pitchFamily="18" charset="0"/>
                  </a:rPr>
                  <a:t>- Tâm trạng </a:t>
                </a:r>
                <a:r>
                  <a:rPr lang="pt-BR" sz="2800" dirty="0">
                    <a:solidFill>
                      <a:srgbClr val="FF0000"/>
                    </a:solidFill>
                    <a:effectLst/>
                    <a:latin typeface="Times New Roman" panose="02020603050405020304" pitchFamily="18" charset="0"/>
                    <a:ea typeface="Times New Roman" panose="02020603050405020304" pitchFamily="18" charset="0"/>
                  </a:rPr>
                  <a:t>lưu luyến, nhớ nhung </a:t>
                </a:r>
                <a:r>
                  <a:rPr lang="pt-BR" sz="2800" dirty="0">
                    <a:solidFill>
                      <a:schemeClr val="tx1"/>
                    </a:solidFill>
                    <a:effectLst/>
                    <a:latin typeface="Times New Roman" panose="02020603050405020304" pitchFamily="18" charset="0"/>
                    <a:ea typeface="Times New Roman" panose="02020603050405020304" pitchFamily="18" charset="0"/>
                  </a:rPr>
                  <a:t>của tác giả khi phải xa Long Thành: </a:t>
                </a:r>
                <a:r>
                  <a:rPr lang="pt-BR" sz="2800" i="1" dirty="0">
                    <a:solidFill>
                      <a:schemeClr val="tx1"/>
                    </a:solidFill>
                    <a:effectLst/>
                    <a:latin typeface="Times New Roman" panose="02020603050405020304" pitchFamily="18" charset="0"/>
                    <a:ea typeface="Times New Roman" panose="02020603050405020304" pitchFamily="18" charset="0"/>
                  </a:rPr>
                  <a:t>ngẩn ngơ</a:t>
                </a:r>
                <a:r>
                  <a:rPr lang="pt-BR"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a:p>
                <a:pPr marL="457200">
                  <a:spcAft>
                    <a:spcPts val="0"/>
                  </a:spcAft>
                </a:pPr>
                <a:r>
                  <a:rPr lang="pt-BR" sz="2800" dirty="0">
                    <a:solidFill>
                      <a:schemeClr val="tx1"/>
                    </a:solidFill>
                    <a:effectLst/>
                    <a:latin typeface="Times New Roman" panose="02020603050405020304" pitchFamily="18" charset="0"/>
                    <a:ea typeface="Times New Roman" panose="02020603050405020304" pitchFamily="18" charset="0"/>
                  </a:rPr>
                  <a:t> Cách diễn tả nỗi nhớ rất đặc biệt: nhớ kinh thành Thăng Long mà như nhớ người yêu vậy.</a:t>
                </a:r>
                <a:endParaRPr lang="en-US" sz="2800" dirty="0">
                  <a:solidFill>
                    <a:schemeClr val="tx1"/>
                  </a:solidFill>
                  <a:effectLst/>
                  <a:latin typeface="Times New Roman" panose="02020603050405020304" pitchFamily="18" charset="0"/>
                  <a:ea typeface="Times New Roman" panose="02020603050405020304" pitchFamily="18" charset="0"/>
                </a:endParaRPr>
              </a:p>
              <a:p>
                <a14:m>
                  <m:oMath xmlns:m="http://schemas.openxmlformats.org/officeDocument/2006/math">
                    <m:r>
                      <a:rPr lang="pt-BR"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2800" dirty="0">
                    <a:solidFill>
                      <a:schemeClr val="tx1"/>
                    </a:solidFill>
                    <a:effectLst/>
                    <a:latin typeface="Times New Roman" panose="02020603050405020304" pitchFamily="18" charset="0"/>
                    <a:ea typeface="Times New Roman" panose="02020603050405020304" pitchFamily="18" charset="0"/>
                  </a:rPr>
                  <a:t>Tác giả dân gian thể hiện tình yêu quê hương, đất nước sâu sắc.</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762104" y="650553"/>
                <a:ext cx="8085908" cy="4796659"/>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9870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3738" y="1503427"/>
            <a:ext cx="8360230" cy="5093316"/>
          </a:xfrm>
          <a:prstGeom prst="rect">
            <a:avLst/>
          </a:prstGeom>
        </p:spPr>
      </p:pic>
      <p:sp>
        <p:nvSpPr>
          <p:cNvPr id="6" name="Rectangle 5"/>
          <p:cNvSpPr/>
          <p:nvPr/>
        </p:nvSpPr>
        <p:spPr>
          <a:xfrm>
            <a:off x="4929051" y="1867438"/>
            <a:ext cx="6096000" cy="2677656"/>
          </a:xfrm>
          <a:prstGeom prst="rect">
            <a:avLst/>
          </a:prstGeom>
        </p:spPr>
        <p:txBody>
          <a:bodyPr>
            <a:spAutoFit/>
          </a:bodyPr>
          <a:lstStyle/>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Quan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endParaRPr lang="en-US" sz="2800" b="1"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biết</a:t>
            </a:r>
            <a:r>
              <a:rPr lang="en-US" sz="2800" b="1" dirty="0">
                <a:effectLst/>
                <a:latin typeface="Times New Roman" panose="02020603050405020304" pitchFamily="18" charset="0"/>
                <a:ea typeface="Times New Roman" panose="02020603050405020304" pitchFamily="18" charset="0"/>
              </a:rPr>
              <a:t>: 4 </a:t>
            </a:r>
            <a:r>
              <a:rPr lang="en-US" sz="2800" b="1" dirty="0" err="1">
                <a:effectLst/>
                <a:latin typeface="Times New Roman" panose="02020603050405020304" pitchFamily="18" charset="0"/>
                <a:ea typeface="Times New Roman" panose="02020603050405020304" pitchFamily="18" charset="0"/>
              </a:rPr>
              <a:t>bức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giống</a:t>
            </a:r>
            <a:r>
              <a:rPr lang="en-US" sz="2800" b="1" dirty="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nhau</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gì</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thân</a:t>
            </a:r>
            <a:r>
              <a:rPr lang="en-US" sz="2800" b="1" dirty="0">
                <a:effectLst/>
                <a:latin typeface="Times New Roman" panose="02020603050405020304" pitchFamily="18" charset="0"/>
                <a:ea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581978" y="3932887"/>
            <a:ext cx="2944994" cy="2058066"/>
          </a:xfrm>
          <a:prstGeom prst="rect">
            <a:avLst/>
          </a:prstGeom>
        </p:spPr>
      </p:pic>
    </p:spTree>
    <p:extLst>
      <p:ext uri="{BB962C8B-B14F-4D97-AF65-F5344CB8AC3E}">
        <p14:creationId xmlns:p14="http://schemas.microsoft.com/office/powerpoint/2010/main" val="2835445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0516" y="108461"/>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05271" y="693236"/>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1.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1:</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9472" y="-94452"/>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064" y="1249736"/>
            <a:ext cx="7184211" cy="461665"/>
          </a:xfrm>
          <a:prstGeom prst="rect">
            <a:avLst/>
          </a:prstGeom>
        </p:spPr>
        <p:txBody>
          <a:bodyPr wrap="none">
            <a:spAutoFit/>
          </a:bodyPr>
          <a:lstStyle/>
          <a:p>
            <a:pPr lvl="0"/>
            <a:r>
              <a:rPr lang="pt-BR" sz="2400" b="1" dirty="0">
                <a:solidFill>
                  <a:prstClr val="black"/>
                </a:solidFill>
                <a:latin typeface="Times New Roman" panose="02020603050405020304" pitchFamily="18" charset="0"/>
                <a:ea typeface="Times New Roman" panose="02020603050405020304" pitchFamily="18" charset="0"/>
              </a:rPr>
              <a:t>a. Sự giàu có, nhộn nhịp của kinh thành Thăng Long:</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931817" y="1806236"/>
            <a:ext cx="8499566" cy="461665"/>
          </a:xfrm>
          <a:prstGeom prst="rect">
            <a:avLst/>
          </a:prstGeom>
        </p:spPr>
        <p:txBody>
          <a:bodyPr wrap="square">
            <a:spAutoFit/>
          </a:bodyPr>
          <a:lstStyle/>
          <a:p>
            <a:r>
              <a:rPr lang="pt-BR" sz="2400" dirty="0">
                <a:latin typeface="Times New Roman" panose="02020603050405020304" pitchFamily="18" charset="0"/>
                <a:ea typeface="Times New Roman" panose="02020603050405020304" pitchFamily="18" charset="0"/>
              </a:rPr>
              <a:t>-Nhiều phố phường (36): phong phú, đa dạng, đông đúc, nhộn nhịp</a:t>
            </a:r>
            <a:endParaRPr lang="en-US" sz="2400" dirty="0"/>
          </a:p>
        </p:txBody>
      </p:sp>
      <p:sp>
        <p:nvSpPr>
          <p:cNvPr id="9" name="Rectangle 8"/>
          <p:cNvSpPr/>
          <p:nvPr/>
        </p:nvSpPr>
        <p:spPr>
          <a:xfrm>
            <a:off x="496388" y="2344637"/>
            <a:ext cx="10254343" cy="461665"/>
          </a:xfrm>
          <a:prstGeom prst="rect">
            <a:avLst/>
          </a:prstGeom>
        </p:spPr>
        <p:txBody>
          <a:bodyPr wrap="square">
            <a:spAutoFit/>
          </a:bodyPr>
          <a:lstStyle/>
          <a:p>
            <a:pPr marL="457200">
              <a:spcAft>
                <a:spcPts val="0"/>
              </a:spcAft>
            </a:pPr>
            <a:r>
              <a:rPr lang="pt-BR" sz="2400" dirty="0">
                <a:latin typeface="Times New Roman" panose="02020603050405020304" pitchFamily="18" charset="0"/>
                <a:ea typeface="Times New Roman" panose="02020603050405020304" pitchFamily="18" charset="0"/>
              </a:rPr>
              <a:t>-Đường phố dọc ngang, ken dày (phố giăng mắc cửi, đường quanh bàn cờ)</a:t>
            </a:r>
            <a:endParaRPr lang="en-US" sz="2400" dirty="0"/>
          </a:p>
        </p:txBody>
      </p:sp>
      <p:sp>
        <p:nvSpPr>
          <p:cNvPr id="4" name="Rectangle 3"/>
          <p:cNvSpPr/>
          <p:nvPr/>
        </p:nvSpPr>
        <p:spPr>
          <a:xfrm>
            <a:off x="405271" y="2883038"/>
            <a:ext cx="3860352" cy="461665"/>
          </a:xfrm>
          <a:prstGeom prst="rect">
            <a:avLst/>
          </a:prstGeom>
        </p:spPr>
        <p:txBody>
          <a:bodyPr wrap="none">
            <a:spAutoFit/>
          </a:bodyPr>
          <a:lstStyle/>
          <a:p>
            <a:pPr marL="457200" lvl="0"/>
            <a:r>
              <a:rPr lang="pt-BR" sz="2400" b="1" dirty="0">
                <a:solidFill>
                  <a:prstClr val="black"/>
                </a:solidFill>
                <a:latin typeface="Times New Roman" panose="02020603050405020304" pitchFamily="18" charset="0"/>
                <a:ea typeface="Times New Roman" panose="02020603050405020304" pitchFamily="18" charset="0"/>
              </a:rPr>
              <a:t>b.Tâm trạng của tác giả</a:t>
            </a:r>
            <a:r>
              <a:rPr lang="pt-BR"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405272" y="3439538"/>
            <a:ext cx="9326558" cy="1200329"/>
          </a:xfrm>
          <a:prstGeom prst="rect">
            <a:avLst/>
          </a:prstGeom>
        </p:spPr>
        <p:txBody>
          <a:bodyPr wrap="square">
            <a:spAutoFit/>
          </a:bodyPr>
          <a:lstStyle/>
          <a:p>
            <a:pPr marL="457200">
              <a:spcAft>
                <a:spcPts val="0"/>
              </a:spcAft>
            </a:pPr>
            <a:r>
              <a:rPr lang="pt-BR" sz="2400" dirty="0">
                <a:latin typeface="Times New Roman" panose="02020603050405020304" pitchFamily="18" charset="0"/>
                <a:ea typeface="Times New Roman" panose="02020603050405020304" pitchFamily="18" charset="0"/>
              </a:rPr>
              <a:t>- Tự hào về vẻ đẹp, sự giàu sang của kinh thành Thăng Long.</a:t>
            </a:r>
            <a:endParaRPr lang="en-US" sz="2400" dirty="0">
              <a:latin typeface="Times New Roman" panose="02020603050405020304" pitchFamily="18" charset="0"/>
              <a:ea typeface="Times New Roman" panose="02020603050405020304" pitchFamily="18" charset="0"/>
            </a:endParaRPr>
          </a:p>
          <a:p>
            <a:pPr marL="457200">
              <a:spcAft>
                <a:spcPts val="0"/>
              </a:spcAft>
            </a:pPr>
            <a:r>
              <a:rPr lang="pt-BR" sz="2400" dirty="0">
                <a:latin typeface="Times New Roman" panose="02020603050405020304" pitchFamily="18" charset="0"/>
                <a:ea typeface="Times New Roman" panose="02020603050405020304" pitchFamily="18" charset="0"/>
              </a:rPr>
              <a:t>- Tâm trạng lưu luyến, nhớ nhung của tác giả khi phải xa Long Thành</a:t>
            </a:r>
          </a:p>
          <a:p>
            <a:pPr marL="457200">
              <a:spcAft>
                <a:spcPts val="0"/>
              </a:spcAft>
            </a:pPr>
            <a:r>
              <a:rPr lang="pt-BR" sz="2400" b="1" dirty="0">
                <a:latin typeface="Times New Roman" panose="02020603050405020304" pitchFamily="18" charset="0"/>
                <a:ea typeface="Times New Roman" panose="02020603050405020304" pitchFamily="18" charset="0"/>
                <a:sym typeface="Wingdings" panose="05000000000000000000" pitchFamily="2" charset="2"/>
              </a:rPr>
              <a:t>Tình yêu quê hương, đất nước sâu sắc</a:t>
            </a:r>
            <a:r>
              <a:rPr lang="pt-BR" sz="2400" b="1" dirty="0">
                <a:latin typeface="Times New Roman" panose="02020603050405020304" pitchFamily="18" charset="0"/>
                <a:ea typeface="Times New Roman" panose="02020603050405020304" pitchFamily="18" charset="0"/>
              </a:rPr>
              <a:t> </a:t>
            </a:r>
            <a:endParaRPr lang="en-US" sz="2400" b="1" dirty="0"/>
          </a:p>
        </p:txBody>
      </p:sp>
    </p:spTree>
    <p:extLst>
      <p:ext uri="{BB962C8B-B14F-4D97-AF65-F5344CB8AC3E}">
        <p14:creationId xmlns:p14="http://schemas.microsoft.com/office/powerpoint/2010/main" val="2181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83648" y="787687"/>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2.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2:</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9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2252" y="416118"/>
            <a:ext cx="8232101" cy="4040741"/>
          </a:xfrm>
          <a:prstGeom prst="rect">
            <a:avLst/>
          </a:prstGeom>
        </p:spPr>
      </p:pic>
      <p:pic>
        <p:nvPicPr>
          <p:cNvPr id="3" name="Picture 2"/>
          <p:cNvPicPr>
            <a:picLocks noChangeAspect="1"/>
          </p:cNvPicPr>
          <p:nvPr/>
        </p:nvPicPr>
        <p:blipFill>
          <a:blip r:embed="rId3"/>
          <a:stretch>
            <a:fillRect/>
          </a:stretch>
        </p:blipFill>
        <p:spPr>
          <a:xfrm>
            <a:off x="363927" y="4010297"/>
            <a:ext cx="3097730" cy="2261890"/>
          </a:xfrm>
          <a:prstGeom prst="rect">
            <a:avLst/>
          </a:prstGeom>
        </p:spPr>
      </p:pic>
      <p:sp>
        <p:nvSpPr>
          <p:cNvPr id="10" name="Rectangle 9"/>
          <p:cNvSpPr/>
          <p:nvPr/>
        </p:nvSpPr>
        <p:spPr>
          <a:xfrm>
            <a:off x="4103913" y="1082271"/>
            <a:ext cx="6753497" cy="1354217"/>
          </a:xfrm>
          <a:prstGeom prst="rect">
            <a:avLst/>
          </a:prstGeom>
        </p:spPr>
        <p:txBody>
          <a:bodyPr wrap="square">
            <a:spAutoFit/>
          </a:bodyPr>
          <a:lstStyle/>
          <a:p>
            <a:pPr marR="30480" algn="just">
              <a:spcAft>
                <a:spcPts val="1200"/>
              </a:spcAft>
            </a:pP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Em</a:t>
            </a:r>
            <a:r>
              <a:rPr lang="en-US" sz="2400" b="1" dirty="0">
                <a:solidFill>
                  <a:srgbClr val="000000"/>
                </a:solidFill>
                <a:latin typeface="Times New Roman" panose="02020603050405020304" pitchFamily="18" charset="0"/>
                <a:ea typeface="Times New Roman" panose="02020603050405020304" pitchFamily="18" charset="0"/>
              </a:rPr>
              <a:t> c</a:t>
            </a:r>
            <a:r>
              <a:rPr lang="vi-VN" sz="2400" b="1" dirty="0">
                <a:solidFill>
                  <a:srgbClr val="000000"/>
                </a:solidFill>
                <a:latin typeface="Times New Roman" panose="02020603050405020304" pitchFamily="18" charset="0"/>
                <a:ea typeface="Times New Roman" panose="02020603050405020304" pitchFamily="18" charset="0"/>
              </a:rPr>
              <a:t>ó nhận xét gì về hình thức thể loại bài ca?</a:t>
            </a:r>
            <a:endParaRPr lang="en-US" sz="2400" b="1" dirty="0">
              <a:latin typeface="Times New Roman" panose="02020603050405020304" pitchFamily="18" charset="0"/>
              <a:ea typeface="Times New Roman" panose="02020603050405020304" pitchFamily="18" charset="0"/>
            </a:endParaRPr>
          </a:p>
          <a:p>
            <a:pPr marL="30480" marR="30480" algn="just">
              <a:spcAft>
                <a:spcPts val="1200"/>
              </a:spcAft>
            </a:pPr>
            <a:r>
              <a:rPr lang="vi-VN" sz="2400" b="1" dirty="0">
                <a:solidFill>
                  <a:srgbClr val="000000"/>
                </a:solidFill>
                <a:latin typeface="Times New Roman" panose="02020603050405020304" pitchFamily="18" charset="0"/>
                <a:ea typeface="Times New Roman" panose="02020603050405020304" pitchFamily="18" charset="0"/>
              </a:rPr>
              <a:t>- Hình thức đối đáp này có nhiều trong ca dao dân ca không?</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482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79739537"/>
              </p:ext>
            </p:extLst>
          </p:nvPr>
        </p:nvGraphicFramePr>
        <p:xfrm>
          <a:off x="1561737" y="391886"/>
          <a:ext cx="8128000" cy="4382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03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3865" y="4767942"/>
            <a:ext cx="2822980" cy="1924186"/>
          </a:xfrm>
          <a:prstGeom prst="rect">
            <a:avLst/>
          </a:prstGeom>
        </p:spPr>
      </p:pic>
      <p:sp>
        <p:nvSpPr>
          <p:cNvPr id="4" name="Oval Callout 3"/>
          <p:cNvSpPr/>
          <p:nvPr/>
        </p:nvSpPr>
        <p:spPr>
          <a:xfrm>
            <a:off x="2410955" y="959967"/>
            <a:ext cx="8156895" cy="2899953"/>
          </a:xfrm>
          <a:prstGeom prst="wedgeEllipse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Cô</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gái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hỏi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về</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điều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gì</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just">
              <a:spcAft>
                <a:spcPts val="1200"/>
              </a:spcAft>
            </a:pP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Câu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đố</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cô</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thể</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điều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gì</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8631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384663" y="2207624"/>
            <a:ext cx="2782389" cy="384048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người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hỏi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rPr>
              <a:t>Cô</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gái</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p:cNvSpPr/>
              <p:nvPr/>
            </p:nvSpPr>
            <p:spPr>
              <a:xfrm>
                <a:off x="4389121" y="2011681"/>
                <a:ext cx="7080068" cy="42323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3200" b="1" dirty="0">
                    <a:solidFill>
                      <a:schemeClr val="tx1"/>
                    </a:solidFill>
                    <a:latin typeface="Times New Roman" panose="02020603050405020304" pitchFamily="18" charset="0"/>
                    <a:ea typeface="Times New Roman" panose="02020603050405020304" pitchFamily="18" charset="0"/>
                  </a:rPr>
                  <a: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Hỏi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về</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tên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tên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núi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độ</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cao</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độ</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sâu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nước</a:t>
                </a:r>
                <a:r>
                  <a:rPr lang="en-US" sz="3200" dirty="0">
                    <a:solidFill>
                      <a:schemeClr val="tx1"/>
                    </a:solidFill>
                    <a:latin typeface="Times New Roman" panose="02020603050405020304" pitchFamily="18" charset="0"/>
                    <a:ea typeface="Times New Roman" panose="02020603050405020304" pitchFamily="18" charset="0"/>
                  </a:rPr>
                  <a:t> ta.</a:t>
                </a:r>
                <a:endParaRPr lang="en-US" sz="3200" dirty="0">
                  <a:solidFill>
                    <a:schemeClr val="tx1"/>
                  </a:solidFill>
                  <a:effectLst/>
                  <a:latin typeface="Times New Roman" panose="02020603050405020304" pitchFamily="18" charset="0"/>
                  <a:ea typeface="Times New Roman" panose="02020603050405020304" pitchFamily="18" charset="0"/>
                </a:endParaRPr>
              </a:p>
              <a:p>
                <a:pPr marR="30480" algn="just">
                  <a:spcAft>
                    <a:spcPts val="1200"/>
                  </a:spcAft>
                </a:pPr>
                <a14:m>
                  <m:oMath xmlns:m="http://schemas.openxmlformats.org/officeDocument/2006/math">
                    <m:r>
                      <a:rPr lang="pt-BR" sz="3200" i="1">
                        <a:solidFill>
                          <a:schemeClr val="tx1"/>
                        </a:solidFill>
                        <a:latin typeface="Cambria Math" panose="02040503050406030204" pitchFamily="18" charset="0"/>
                        <a:ea typeface="Times New Roman" panose="02020603050405020304" pitchFamily="18" charset="0"/>
                      </a:rPr>
                      <m:t>→</m:t>
                    </m:r>
                  </m:oMath>
                </a14:m>
                <a:r>
                  <a:rPr lang="pt-BR" sz="3200" dirty="0">
                    <a:solidFill>
                      <a:schemeClr val="tx1"/>
                    </a:solidFill>
                    <a:latin typeface="Times New Roman" panose="02020603050405020304" pitchFamily="18" charset="0"/>
                    <a:ea typeface="Times New Roman" panose="02020603050405020304" pitchFamily="18" charset="0"/>
                  </a:rPr>
                  <a:t> Cô gái thể hiện sự khéo léo trong cách hỏi.</a:t>
                </a:r>
                <a:endParaRPr lang="en-US" sz="3200" dirty="0">
                  <a:solidFill>
                    <a:schemeClr val="tx1"/>
                  </a:solidFill>
                  <a:effectLst/>
                  <a:latin typeface="Times New Roman" panose="02020603050405020304" pitchFamily="18" charset="0"/>
                  <a:ea typeface="Times New Roman" panose="02020603050405020304" pitchFamily="18" charset="0"/>
                </a:endParaRPr>
              </a:p>
              <a:p>
                <a:pPr marR="30480" algn="just">
                  <a:spcAft>
                    <a:spcPts val="1200"/>
                  </a:spcAft>
                </a:pPr>
                <a14:m>
                  <m:oMath xmlns:m="http://schemas.openxmlformats.org/officeDocument/2006/math">
                    <m:r>
                      <a:rPr lang="pt-BR" sz="3200" i="1">
                        <a:solidFill>
                          <a:schemeClr val="tx1"/>
                        </a:solidFill>
                        <a:latin typeface="Cambria Math" panose="02040503050406030204" pitchFamily="18" charset="0"/>
                        <a:ea typeface="Times New Roman" panose="02020603050405020304" pitchFamily="18" charset="0"/>
                      </a:rPr>
                      <m:t>→</m:t>
                    </m:r>
                  </m:oMath>
                </a14:m>
                <a:r>
                  <a:rPr lang="pt-BR" sz="3200" dirty="0">
                    <a:solidFill>
                      <a:schemeClr val="tx1"/>
                    </a:solidFill>
                    <a:latin typeface="Times New Roman" panose="02020603050405020304" pitchFamily="18" charset="0"/>
                    <a:ea typeface="Times New Roman" panose="02020603050405020304" pitchFamily="18" charset="0"/>
                  </a:rPr>
                  <a:t> Sự hiểu biết sâu sắc về những địa danh của quê hương, đất nước.</a:t>
                </a:r>
                <a:endParaRPr lang="en-US" sz="32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389121" y="2011681"/>
                <a:ext cx="7080068" cy="4232365"/>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0493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029" y="2427297"/>
            <a:ext cx="3169300" cy="3464052"/>
          </a:xfrm>
          <a:prstGeom prst="rect">
            <a:avLst/>
          </a:prstGeom>
        </p:spPr>
      </p:pic>
      <p:sp>
        <p:nvSpPr>
          <p:cNvPr id="2" name="Left Arrow Callout 1"/>
          <p:cNvSpPr/>
          <p:nvPr/>
        </p:nvSpPr>
        <p:spPr>
          <a:xfrm>
            <a:off x="4214329" y="1550190"/>
            <a:ext cx="6688183" cy="4585063"/>
          </a:xfrm>
          <a:prstGeom prst="lef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 Những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vi-VN" sz="2800" dirty="0">
                <a:solidFill>
                  <a:srgbClr val="000000"/>
                </a:solidFill>
                <a:latin typeface="Times New Roman" panose="02020603050405020304" pitchFamily="18" charset="0"/>
                <a:ea typeface="Times New Roman" panose="02020603050405020304" pitchFamily="18" charset="0"/>
              </a:rPr>
              <a:t> nào được nhắc tới trong lời đối đáp này?</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Vì sao chàng trai</a:t>
            </a:r>
            <a:r>
              <a:rPr lang="en-US" sz="2800"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cô gái lại dùng những địa danh với đặc điểm (của từng địa danh) như vậy để hỏi đáp?</a:t>
            </a:r>
            <a:endParaRPr lang="en-US" sz="2800" dirty="0">
              <a:solidFill>
                <a:srgbClr val="000000"/>
              </a:solidFill>
              <a:latin typeface="Times New Roman" panose="02020603050405020304" pitchFamily="18" charset="0"/>
              <a:ea typeface="Times New Roman" panose="02020603050405020304" pitchFamily="18" charset="0"/>
            </a:endParaRPr>
          </a:p>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4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784414" y="1772909"/>
            <a:ext cx="2782389" cy="384048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spcAft>
                <a:spcPts val="1200"/>
              </a:spcAft>
            </a:pPr>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người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đáp</a:t>
            </a:r>
            <a:endParaRPr lang="en-US" sz="24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3566803" y="1041241"/>
            <a:ext cx="8275426" cy="562938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Chàng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nhắc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núi</a:t>
            </a:r>
            <a:r>
              <a:rPr lang="en-US" sz="3200" dirty="0">
                <a:solidFill>
                  <a:srgbClr val="FF0000"/>
                </a:solidFill>
                <a:latin typeface="Times New Roman" panose="02020603050405020304" pitchFamily="18" charset="0"/>
                <a:ea typeface="Times New Roman" panose="02020603050405020304" pitchFamily="18" charset="0"/>
              </a:rPr>
              <a:t> Lam </a:t>
            </a:r>
            <a:r>
              <a:rPr lang="en-US" sz="3200" dirty="0" err="1">
                <a:solidFill>
                  <a:srgbClr val="FF0000"/>
                </a:solidFill>
                <a:latin typeface="Times New Roman" panose="02020603050405020304" pitchFamily="18" charset="0"/>
                <a:ea typeface="Times New Roman" panose="02020603050405020304" pitchFamily="18" charset="0"/>
              </a:rPr>
              <a:t>Sơn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sông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Bạch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Đằng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R="30480" algn="just">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gắn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liền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lẫy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lừng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cha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ta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bờ</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cõi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a:t>
            </a:r>
            <a:r>
              <a:rPr lang="vi-VN" sz="3200" dirty="0">
                <a:solidFill>
                  <a:srgbClr val="000000"/>
                </a:solidFill>
                <a:latin typeface="Times New Roman" panose="02020603050405020304" pitchFamily="18" charset="0"/>
                <a:ea typeface="Times New Roman" panose="02020603050405020304" pitchFamily="18" charset="0"/>
              </a:rPr>
              <a:t> ba lần phá tan quân xâm lược trên sông Bạch Đằng, cuộc khởi nghĩa của Lê Lợi và nghĩa quân Lam Sơn chiến thắng giặc Minh. Qua đó, đã thể hiện niềm tự hào và tình yêu với quê hương đất nước.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2821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029" y="2427297"/>
            <a:ext cx="3169300" cy="3464052"/>
          </a:xfrm>
          <a:prstGeom prst="rect">
            <a:avLst/>
          </a:prstGeom>
        </p:spPr>
      </p:pic>
      <p:sp>
        <p:nvSpPr>
          <p:cNvPr id="2" name="Left Arrow Callout 1"/>
          <p:cNvSpPr/>
          <p:nvPr/>
        </p:nvSpPr>
        <p:spPr>
          <a:xfrm>
            <a:off x="4214329" y="1550190"/>
            <a:ext cx="6688183" cy="4585063"/>
          </a:xfrm>
          <a:prstGeom prst="lef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Qua cách đối đáp như vậy, em hiểu gì về mối quan hệ tình cảm của đôi trai gái đó? Và họ là người như thế nào?</a:t>
            </a:r>
            <a:endParaRPr lang="en-US" sz="3200" dirty="0">
              <a:latin typeface="Times New Roman" panose="02020603050405020304" pitchFamily="18" charset="0"/>
              <a:ea typeface="Times New Roman" panose="02020603050405020304" pitchFamily="18" charset="0"/>
            </a:endParaRPr>
          </a:p>
          <a:p>
            <a:pPr marL="30480" marR="30480" algn="just">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quê</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321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2" y="1162593"/>
            <a:ext cx="4001780" cy="384048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c. Ý </a:t>
            </a:r>
            <a:r>
              <a:rPr lang="en-US" sz="2800" b="1" dirty="0" err="1">
                <a:solidFill>
                  <a:srgbClr val="000000"/>
                </a:solidFill>
                <a:latin typeface="Times New Roman" panose="02020603050405020304" pitchFamily="18" charset="0"/>
                <a:ea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hỏi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đáp</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258492" y="966650"/>
            <a:ext cx="7080068" cy="42323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 Đây là một hình thức để trai gái thử tài nhau, đo độ hiểu biết về kiến thức địa lí, lịch sử, văn hoá…trong những cuộc hát đối đáp.</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 Người hỏi biết chọn những nét tiêu biểu của từng địa danh để hỏi, người đáp hiểu rất rõ và trả lời ý của người hỏi -&gt; Từ đó để thể hiện chia sẻ ,v</a:t>
            </a:r>
            <a:r>
              <a:rPr lang="en-US" sz="2800" dirty="0" err="1">
                <a:solidFill>
                  <a:srgbClr val="000000"/>
                </a:solidFill>
                <a:latin typeface="Times New Roman" panose="02020603050405020304" pitchFamily="18" charset="0"/>
                <a:ea typeface="Times New Roman" panose="02020603050405020304" pitchFamily="18" charset="0"/>
              </a:rPr>
              <a:t>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-&gt; Thể hiện sự yêu quí, tự hào về q</a:t>
            </a:r>
            <a:r>
              <a:rPr lang="en-US" sz="2800" dirty="0" err="1">
                <a:solidFill>
                  <a:srgbClr val="000000"/>
                </a:solidFill>
                <a:latin typeface="Times New Roman" panose="02020603050405020304" pitchFamily="18" charset="0"/>
                <a:ea typeface="Times New Roman" panose="02020603050405020304" pitchFamily="18" charset="0"/>
              </a:rPr>
              <a:t>uê</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hương, đất nước.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56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916447" y="1402036"/>
            <a:ext cx="6273328" cy="4974767"/>
          </a:xfrm>
          <a:prstGeom prst="rect">
            <a:avLst/>
          </a:prstGeom>
        </p:spPr>
      </p:pic>
      <p:sp>
        <p:nvSpPr>
          <p:cNvPr id="11" name="TextBox 10"/>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2" name="TextBox 11"/>
          <p:cNvSpPr txBox="1"/>
          <p:nvPr/>
        </p:nvSpPr>
        <p:spPr>
          <a:xfrm>
            <a:off x="8824179" y="582357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0" name="Down Arrow Callout 9"/>
          <p:cNvSpPr/>
          <p:nvPr/>
        </p:nvSpPr>
        <p:spPr>
          <a:xfrm>
            <a:off x="2216272" y="565452"/>
            <a:ext cx="7659250"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BỨC TRANH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49253" y="2272938"/>
            <a:ext cx="4580393" cy="3299872"/>
          </a:xfrm>
          <a:prstGeom prst="rect">
            <a:avLst/>
          </a:prstGeom>
        </p:spPr>
      </p:pic>
      <p:pic>
        <p:nvPicPr>
          <p:cNvPr id="3" name="Picture 2"/>
          <p:cNvPicPr>
            <a:picLocks noChangeAspect="1"/>
          </p:cNvPicPr>
          <p:nvPr/>
        </p:nvPicPr>
        <p:blipFill>
          <a:blip r:embed="rId5"/>
          <a:stretch>
            <a:fillRect/>
          </a:stretch>
        </p:blipFill>
        <p:spPr>
          <a:xfrm>
            <a:off x="6753498" y="2246813"/>
            <a:ext cx="4597756" cy="3344090"/>
          </a:xfrm>
          <a:prstGeom prst="rect">
            <a:avLst/>
          </a:prstGeom>
        </p:spPr>
      </p:pic>
    </p:spTree>
    <p:extLst>
      <p:ext uri="{BB962C8B-B14F-4D97-AF65-F5344CB8AC3E}">
        <p14:creationId xmlns:p14="http://schemas.microsoft.com/office/powerpoint/2010/main" val="9282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2" y="2207623"/>
            <a:ext cx="3850593" cy="384048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Ý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304927"/>
            <a:ext cx="7080068" cy="618731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Chàng trai cô gái cùng chung sự hiểu biết, cùng chung tình cảm với quê hương, đất nước. Đó là cơ sở và là cách để họ bày tỏ tình cảm với nhau.</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-&gt; Chàng trai, cô gái là những người sâu sắc, tế nhị.</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cha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85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83648" y="787687"/>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2.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2:</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3648" y="1310907"/>
            <a:ext cx="10946674" cy="1569660"/>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đáp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chàng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cô</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danh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lịch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gắn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chiến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oanh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tộc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spcAft>
                <a:spcPts val="0"/>
              </a:spcAft>
              <a:buFont typeface="Wingdings" panose="05000000000000000000" pitchFamily="2" charset="2"/>
              <a:buChar char="à"/>
            </a:pP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thống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giữ</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tộc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p>
          <a:p>
            <a:pPr algn="just">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Niềm</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hào</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260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83648" y="787687"/>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3.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3:</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9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65269491"/>
              </p:ext>
            </p:extLst>
          </p:nvPr>
        </p:nvGraphicFramePr>
        <p:xfrm>
          <a:off x="1404983" y="623229"/>
          <a:ext cx="8128000" cy="3556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78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03510293"/>
              </p:ext>
            </p:extLst>
          </p:nvPr>
        </p:nvGraphicFramePr>
        <p:xfrm>
          <a:off x="1190177" y="215885"/>
          <a:ext cx="6516910" cy="933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058964" y="0"/>
            <a:ext cx="2956816" cy="1542422"/>
          </a:xfrm>
          <a:prstGeom prst="rect">
            <a:avLst/>
          </a:prstGeom>
        </p:spPr>
      </p:pic>
      <p:sp>
        <p:nvSpPr>
          <p:cNvPr id="4" name="Flowchart: Display 3"/>
          <p:cNvSpPr/>
          <p:nvPr/>
        </p:nvSpPr>
        <p:spPr>
          <a:xfrm>
            <a:off x="378822" y="1835678"/>
            <a:ext cx="10545366" cy="2997579"/>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Vẻ</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đẹp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vùng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đất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Định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được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thiệu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như</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thế</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nào</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endParaRPr>
          </a:p>
          <a:p>
            <a:pPr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rPr>
              <a:t> ca </a:t>
            </a:r>
            <a:r>
              <a:rPr lang="en-US" sz="3200" b="1" dirty="0" err="1">
                <a:solidFill>
                  <a:srgbClr val="000000"/>
                </a:solidFill>
                <a:latin typeface="Times New Roman" panose="02020603050405020304" pitchFamily="18" charset="0"/>
                <a:ea typeface="Times New Roman" panose="02020603050405020304" pitchFamily="18" charset="0"/>
              </a:rPr>
              <a:t>dao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gian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sử</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dụng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pháp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từ</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gì</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dụng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pháp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từ</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78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84213413"/>
              </p:ext>
            </p:extLst>
          </p:nvPr>
        </p:nvGraphicFramePr>
        <p:xfrm>
          <a:off x="484877" y="389153"/>
          <a:ext cx="11403876" cy="4400291"/>
        </p:xfrm>
        <a:graphic>
          <a:graphicData uri="http://schemas.openxmlformats.org/drawingml/2006/table">
            <a:tbl>
              <a:tblPr firstRow="1" bandRow="1">
                <a:tableStyleId>{5940675A-B579-460E-94D1-54222C63F5DA}</a:tableStyleId>
              </a:tblPr>
              <a:tblGrid>
                <a:gridCol w="2850969">
                  <a:extLst>
                    <a:ext uri="{9D8B030D-6E8A-4147-A177-3AD203B41FA5}">
                      <a16:colId xmlns:a16="http://schemas.microsoft.com/office/drawing/2014/main" xmlns="" val="20000"/>
                    </a:ext>
                  </a:extLst>
                </a:gridCol>
                <a:gridCol w="2850969">
                  <a:extLst>
                    <a:ext uri="{9D8B030D-6E8A-4147-A177-3AD203B41FA5}">
                      <a16:colId xmlns:a16="http://schemas.microsoft.com/office/drawing/2014/main" xmlns="" val="20001"/>
                    </a:ext>
                  </a:extLst>
                </a:gridCol>
                <a:gridCol w="2850969">
                  <a:extLst>
                    <a:ext uri="{9D8B030D-6E8A-4147-A177-3AD203B41FA5}">
                      <a16:colId xmlns:a16="http://schemas.microsoft.com/office/drawing/2014/main" xmlns="" val="20002"/>
                    </a:ext>
                  </a:extLst>
                </a:gridCol>
                <a:gridCol w="2850969">
                  <a:extLst>
                    <a:ext uri="{9D8B030D-6E8A-4147-A177-3AD203B41FA5}">
                      <a16:colId xmlns:a16="http://schemas.microsoft.com/office/drawing/2014/main" xmlns="" val="20003"/>
                    </a:ext>
                  </a:extLst>
                </a:gridCol>
              </a:tblGrid>
              <a:tr h="620771">
                <a:tc gridSpan="4">
                  <a:txBody>
                    <a:bodyPr/>
                    <a:lstStyle/>
                    <a:p>
                      <a:pPr marR="30480" algn="ctr">
                        <a:spcAft>
                          <a:spcPts val="1200"/>
                        </a:spcAft>
                      </a:pPr>
                      <a:r>
                        <a:rPr lang="pt-BR" sz="2800" b="1" dirty="0">
                          <a:effectLst/>
                          <a:latin typeface="Times New Roman" panose="02020603050405020304" pitchFamily="18" charset="0"/>
                          <a:ea typeface="Times New Roman" panose="02020603050405020304" pitchFamily="18" charset="0"/>
                        </a:rPr>
                        <a:t>a. Vẻ đẹp của vùng đất Bình Định:</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70840">
                <a:tc>
                  <a:txBody>
                    <a:bodyPr/>
                    <a:lstStyle/>
                    <a:p>
                      <a:pPr marL="30480" marR="30480" algn="just">
                        <a:spcAft>
                          <a:spcPts val="1200"/>
                        </a:spcAft>
                      </a:pPr>
                      <a:r>
                        <a:rPr lang="pt-BR" sz="2800" dirty="0">
                          <a:effectLst/>
                          <a:latin typeface="Times New Roman" panose="02020603050405020304" pitchFamily="18" charset="0"/>
                          <a:ea typeface="Times New Roman" panose="02020603050405020304" pitchFamily="18" charset="0"/>
                        </a:rPr>
                        <a:t> Núi Vọng Phu.</a:t>
                      </a:r>
                      <a:endParaRPr lang="en-US" sz="2800" dirty="0">
                        <a:effectLst/>
                        <a:latin typeface="Times New Roman" panose="02020603050405020304" pitchFamily="18" charset="0"/>
                        <a:ea typeface="Times New Roman" panose="02020603050405020304" pitchFamily="18" charset="0"/>
                      </a:endParaRPr>
                    </a:p>
                  </a:txBody>
                  <a:tcPr>
                    <a:solidFill>
                      <a:schemeClr val="tx2">
                        <a:lumMod val="20000"/>
                        <a:lumOff val="80000"/>
                      </a:schemeClr>
                    </a:solidFill>
                  </a:tcPr>
                </a:tc>
                <a:tc>
                  <a:txBody>
                    <a:bodyPr/>
                    <a:lstStyle/>
                    <a:p>
                      <a:pPr marL="30480" marR="30480" algn="just">
                        <a:spcAft>
                          <a:spcPts val="1200"/>
                        </a:spcAft>
                      </a:pPr>
                      <a:r>
                        <a:rPr lang="pt-BR" sz="2800" dirty="0">
                          <a:effectLst/>
                          <a:latin typeface="Times New Roman" panose="02020603050405020304" pitchFamily="18" charset="0"/>
                          <a:ea typeface="Times New Roman" panose="02020603050405020304" pitchFamily="18" charset="0"/>
                        </a:rPr>
                        <a:t> Đầm Thị Nại.</a:t>
                      </a:r>
                      <a:endParaRPr lang="en-US" sz="2800" dirty="0">
                        <a:effectLst/>
                        <a:latin typeface="Times New Roman" panose="02020603050405020304" pitchFamily="18" charset="0"/>
                        <a:ea typeface="Times New Roman" panose="02020603050405020304" pitchFamily="18" charset="0"/>
                      </a:endParaRPr>
                    </a:p>
                  </a:txBody>
                  <a:tcPr>
                    <a:solidFill>
                      <a:schemeClr val="accent3">
                        <a:lumMod val="20000"/>
                        <a:lumOff val="80000"/>
                      </a:schemeClr>
                    </a:solidFill>
                  </a:tcPr>
                </a:tc>
                <a:tc>
                  <a:txBody>
                    <a:bodyPr/>
                    <a:lstStyle/>
                    <a:p>
                      <a:pPr marL="30480" marR="30480" algn="just">
                        <a:spcAft>
                          <a:spcPts val="1200"/>
                        </a:spcAft>
                      </a:pPr>
                      <a:r>
                        <a:rPr lang="pt-BR" sz="2800" dirty="0">
                          <a:effectLst/>
                          <a:latin typeface="Times New Roman" panose="02020603050405020304" pitchFamily="18" charset="0"/>
                          <a:ea typeface="Times New Roman" panose="02020603050405020304" pitchFamily="18" charset="0"/>
                        </a:rPr>
                        <a:t> Cù lao Xanh.</a:t>
                      </a:r>
                      <a:endParaRPr lang="en-US" sz="2800" dirty="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tc>
                  <a:txBody>
                    <a:bodyPr/>
                    <a:lstStyle/>
                    <a:p>
                      <a:r>
                        <a:rPr lang="pt-BR" sz="2800" dirty="0">
                          <a:effectLst/>
                          <a:latin typeface="Times New Roman" panose="02020603050405020304" pitchFamily="18" charset="0"/>
                          <a:ea typeface="Times New Roman" panose="02020603050405020304" pitchFamily="18" charset="0"/>
                        </a:rPr>
                        <a:t> Các món ăn truyền thống  </a:t>
                      </a:r>
                      <a:endParaRPr lang="en-US" sz="2800" dirty="0"/>
                    </a:p>
                  </a:txBody>
                  <a:tcPr>
                    <a:solidFill>
                      <a:schemeClr val="accent6">
                        <a:lumMod val="40000"/>
                        <a:lumOff val="60000"/>
                      </a:schemeClr>
                    </a:solidFill>
                  </a:tcPr>
                </a:tc>
                <a:extLst>
                  <a:ext uri="{0D108BD9-81ED-4DB2-BD59-A6C34878D82A}">
                    <a16:rowId xmlns:a16="http://schemas.microsoft.com/office/drawing/2014/main" xmlns="" val="1000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pic>
        <p:nvPicPr>
          <p:cNvPr id="3" name="Picture 2"/>
          <p:cNvPicPr>
            <a:picLocks noChangeAspect="1"/>
          </p:cNvPicPr>
          <p:nvPr/>
        </p:nvPicPr>
        <p:blipFill>
          <a:blip r:embed="rId2"/>
          <a:stretch>
            <a:fillRect/>
          </a:stretch>
        </p:blipFill>
        <p:spPr>
          <a:xfrm>
            <a:off x="592646" y="2083529"/>
            <a:ext cx="2664823" cy="2677886"/>
          </a:xfrm>
          <a:prstGeom prst="rect">
            <a:avLst/>
          </a:prstGeom>
        </p:spPr>
      </p:pic>
      <p:pic>
        <p:nvPicPr>
          <p:cNvPr id="6" name="Picture 5"/>
          <p:cNvPicPr>
            <a:picLocks noChangeAspect="1"/>
          </p:cNvPicPr>
          <p:nvPr/>
        </p:nvPicPr>
        <p:blipFill>
          <a:blip r:embed="rId3"/>
          <a:stretch>
            <a:fillRect/>
          </a:stretch>
        </p:blipFill>
        <p:spPr>
          <a:xfrm>
            <a:off x="3365238" y="2083529"/>
            <a:ext cx="2761243" cy="2677886"/>
          </a:xfrm>
          <a:prstGeom prst="rect">
            <a:avLst/>
          </a:prstGeom>
        </p:spPr>
      </p:pic>
      <p:pic>
        <p:nvPicPr>
          <p:cNvPr id="9" name="Picture 8"/>
          <p:cNvPicPr>
            <a:picLocks noChangeAspect="1"/>
          </p:cNvPicPr>
          <p:nvPr/>
        </p:nvPicPr>
        <p:blipFill>
          <a:blip r:embed="rId4"/>
          <a:stretch>
            <a:fillRect/>
          </a:stretch>
        </p:blipFill>
        <p:spPr>
          <a:xfrm>
            <a:off x="6246377" y="2110604"/>
            <a:ext cx="2761240" cy="2677886"/>
          </a:xfrm>
          <a:prstGeom prst="rect">
            <a:avLst/>
          </a:prstGeom>
        </p:spPr>
      </p:pic>
      <p:pic>
        <p:nvPicPr>
          <p:cNvPr id="10" name="Picture 9"/>
          <p:cNvPicPr>
            <a:picLocks noChangeAspect="1"/>
          </p:cNvPicPr>
          <p:nvPr/>
        </p:nvPicPr>
        <p:blipFill>
          <a:blip r:embed="rId5"/>
          <a:stretch>
            <a:fillRect/>
          </a:stretch>
        </p:blipFill>
        <p:spPr>
          <a:xfrm>
            <a:off x="9047969" y="2029378"/>
            <a:ext cx="2800432" cy="2732037"/>
          </a:xfrm>
          <a:prstGeom prst="rect">
            <a:avLst/>
          </a:prstGeom>
        </p:spPr>
      </p:pic>
    </p:spTree>
    <p:extLst>
      <p:ext uri="{BB962C8B-B14F-4D97-AF65-F5344CB8AC3E}">
        <p14:creationId xmlns:p14="http://schemas.microsoft.com/office/powerpoint/2010/main" val="1617734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1306286" y="1198725"/>
            <a:ext cx="2664823" cy="386660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spcAft>
                <a:spcPts val="1200"/>
              </a:spcAft>
            </a:pPr>
            <a:r>
              <a:rPr lang="pt-BR" sz="2800" b="1" dirty="0">
                <a:solidFill>
                  <a:schemeClr val="tx1"/>
                </a:solidFill>
                <a:latin typeface="Times New Roman" panose="02020603050405020304" pitchFamily="18" charset="0"/>
                <a:ea typeface="Times New Roman" panose="02020603050405020304" pitchFamily="18" charset="0"/>
              </a:rPr>
              <a:t>a. Vẻ đẹp của vùng đất Bình Định:</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3971109" y="1061566"/>
            <a:ext cx="7184571" cy="458506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Times New Roman" panose="02020603050405020304" pitchFamily="18" charset="0"/>
              </a:rPr>
              <a:t>- Đ</a:t>
            </a:r>
            <a:r>
              <a:rPr lang="vi-VN" sz="3200" dirty="0">
                <a:solidFill>
                  <a:srgbClr val="000000"/>
                </a:solidFill>
                <a:latin typeface="Times New Roman" panose="02020603050405020304" pitchFamily="18" charset="0"/>
                <a:ea typeface="Times New Roman" panose="02020603050405020304" pitchFamily="18" charset="0"/>
              </a:rPr>
              <a:t>iệp từ “có” trong câu lục bát “Bình Định có núi Vọng Phu/ Có đầm Thị Nại, có cù lao Xanh.”</a:t>
            </a:r>
            <a:endParaRPr lang="en-US" sz="3200" dirty="0">
              <a:latin typeface="Times New Roman" panose="02020603050405020304" pitchFamily="18" charset="0"/>
              <a:ea typeface="Times New Roman" panose="02020603050405020304" pitchFamily="18" charset="0"/>
            </a:endParaRPr>
          </a:p>
          <a:p>
            <a:pPr algn="just"/>
            <a:r>
              <a:rPr lang="vi-VN" sz="3200" b="1" dirty="0">
                <a:solidFill>
                  <a:srgbClr val="000000"/>
                </a:solidFill>
                <a:latin typeface="Times New Roman" panose="02020603050405020304" pitchFamily="18" charset="0"/>
                <a:ea typeface="Times New Roman" panose="02020603050405020304" pitchFamily="18" charset="0"/>
              </a:rPr>
              <a:t>Tác dụng</a:t>
            </a:r>
            <a:r>
              <a:rPr lang="vi-VN"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Góp</a:t>
            </a:r>
            <a:r>
              <a:rPr lang="en-US" sz="3200" dirty="0">
                <a:solidFill>
                  <a:srgbClr val="000000"/>
                </a:solidFill>
                <a:latin typeface="Times New Roman" panose="02020603050405020304" pitchFamily="18" charset="0"/>
                <a:ea typeface="Times New Roman" panose="02020603050405020304" pitchFamily="18" charset="0"/>
              </a:rPr>
              <a:t> p</a:t>
            </a:r>
            <a:r>
              <a:rPr lang="vi-VN" sz="3200" dirty="0">
                <a:solidFill>
                  <a:srgbClr val="000000"/>
                </a:solidFill>
                <a:latin typeface="Times New Roman" panose="02020603050405020304" pitchFamily="18" charset="0"/>
                <a:ea typeface="Times New Roman" panose="02020603050405020304" pitchFamily="18" charset="0"/>
              </a:rPr>
              <a:t>hần nhấn mạnh những nét đẹp đặc trưng của Bình Định và thể hiện lòng tự hào của tác giả dân gian về mảnh đất quê 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27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731520" y="2178439"/>
            <a:ext cx="2664823" cy="386660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853543" y="1819211"/>
            <a:ext cx="7184571" cy="458506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pt-BR" sz="3200" dirty="0">
                <a:solidFill>
                  <a:schemeClr val="tx1"/>
                </a:solidFill>
                <a:latin typeface="Times New Roman" panose="02020603050405020304" pitchFamily="18" charset="0"/>
                <a:ea typeface="Times New Roman" panose="02020603050405020304" pitchFamily="18" charset="0"/>
              </a:rPr>
              <a:t>- Biện pháp tu từ liệt kê: </a:t>
            </a:r>
            <a:r>
              <a:rPr lang="pt-BR" sz="3200" i="1" dirty="0">
                <a:solidFill>
                  <a:schemeClr val="tx1"/>
                </a:solidFill>
                <a:latin typeface="Times New Roman" panose="02020603050405020304" pitchFamily="18" charset="0"/>
                <a:ea typeface="Times New Roman" panose="02020603050405020304" pitchFamily="18" charset="0"/>
              </a:rPr>
              <a:t>núi Vọng Phu, đầm Thị Nại, cù lao Xanh.</a:t>
            </a:r>
            <a:endParaRPr lang="en-US" sz="2800" dirty="0">
              <a:solidFill>
                <a:schemeClr val="tx1"/>
              </a:solidFill>
              <a:latin typeface="Times New Roman" panose="02020603050405020304" pitchFamily="18" charset="0"/>
              <a:ea typeface="Times New Roman" panose="02020603050405020304" pitchFamily="18" charset="0"/>
            </a:endParaRPr>
          </a:p>
          <a:p>
            <a:pPr marL="30480" marR="30480" algn="just">
              <a:spcAft>
                <a:spcPts val="1200"/>
              </a:spcAft>
            </a:pPr>
            <a:r>
              <a:rPr lang="pt-BR" sz="3200" b="1" dirty="0">
                <a:solidFill>
                  <a:schemeClr val="tx1"/>
                </a:solidFill>
                <a:latin typeface="Times New Roman" panose="02020603050405020304" pitchFamily="18" charset="0"/>
                <a:ea typeface="Times New Roman" panose="02020603050405020304" pitchFamily="18" charset="0"/>
              </a:rPr>
              <a:t>Tác dụng</a:t>
            </a:r>
            <a:r>
              <a:rPr lang="pt-BR" sz="3200" dirty="0">
                <a:solidFill>
                  <a:schemeClr val="tx1"/>
                </a:solidFill>
                <a:latin typeface="Times New Roman" panose="02020603050405020304" pitchFamily="18" charset="0"/>
                <a:ea typeface="Times New Roman" panose="02020603050405020304" pitchFamily="18" charset="0"/>
              </a:rPr>
              <a:t>: nhấn mạnh sự phong phú về các danh lam thắng cảnh, những nét đặc sắc về văn hóa vùng miền của mảnh đất thượng võ Bình Định. Qua đó làm nổi bật vẻ đẹp của quê hương Bình Định yêu dấu.</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821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117888" y="728990"/>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3.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3:</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8568" y="1672042"/>
            <a:ext cx="11194546" cy="1569660"/>
          </a:xfrm>
          <a:prstGeom prst="rect">
            <a:avLst/>
          </a:prstGeom>
        </p:spPr>
        <p:txBody>
          <a:bodyPr wrap="square">
            <a:spAutoFit/>
          </a:bodyPr>
          <a:lstStyle/>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tranh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anh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hùng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lòng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thuỷ</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sắt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son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phụ</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nữ</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món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Điệp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phép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liệt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kê</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Nhấn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mạnh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nét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368568" y="1210377"/>
            <a:ext cx="4415824" cy="461665"/>
          </a:xfrm>
          <a:prstGeom prst="rect">
            <a:avLst/>
          </a:prstGeom>
        </p:spPr>
        <p:txBody>
          <a:bodyPr wrap="none">
            <a:spAutoFit/>
          </a:bodyPr>
          <a:lstStyle/>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400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731520" y="2178439"/>
            <a:ext cx="2664823" cy="386660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spcAft>
                <a:spcPts val="1200"/>
              </a:spcAft>
            </a:pPr>
            <a:r>
              <a:rPr lang="pt-BR" sz="2800" b="1" dirty="0">
                <a:solidFill>
                  <a:schemeClr val="tx1"/>
                </a:solidFill>
                <a:latin typeface="Times New Roman" panose="02020603050405020304" pitchFamily="18" charset="0"/>
                <a:ea typeface="Times New Roman" panose="02020603050405020304" pitchFamily="18" charset="0"/>
              </a:rPr>
              <a:t>b</a:t>
            </a:r>
            <a:r>
              <a:rPr lang="pt-BR" sz="2800" dirty="0">
                <a:solidFill>
                  <a:schemeClr val="tx1"/>
                </a:solidFill>
                <a:latin typeface="Times New Roman" panose="02020603050405020304" pitchFamily="18" charset="0"/>
                <a:ea typeface="Times New Roman" panose="02020603050405020304" pitchFamily="18" charset="0"/>
              </a:rPr>
              <a:t>. </a:t>
            </a:r>
            <a:r>
              <a:rPr lang="pt-BR" sz="2800" b="1" dirty="0">
                <a:solidFill>
                  <a:schemeClr val="tx1"/>
                </a:solidFill>
                <a:latin typeface="Times New Roman" panose="02020603050405020304" pitchFamily="18" charset="0"/>
                <a:ea typeface="Times New Roman" panose="02020603050405020304" pitchFamily="18" charset="0"/>
              </a:rPr>
              <a:t>Tâm trạng tác giả</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4333229" y="2369302"/>
            <a:ext cx="7184571" cy="387008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pt-BR" sz="2800" dirty="0">
                <a:solidFill>
                  <a:schemeClr val="tx1"/>
                </a:solidFill>
                <a:latin typeface="Times New Roman" panose="02020603050405020304" pitchFamily="18" charset="0"/>
                <a:ea typeface="Times New Roman" panose="02020603050405020304" pitchFamily="18" charset="0"/>
              </a:rPr>
              <a:t>- Tự hào khi nói về mảnh đất Bình Định –vùng đất thượng tôn, thượng võ: </a:t>
            </a:r>
            <a:r>
              <a:rPr lang="vi-VN" sz="2800" dirty="0">
                <a:solidFill>
                  <a:schemeClr val="tx1"/>
                </a:solidFill>
                <a:latin typeface="Times New Roman" panose="02020603050405020304" pitchFamily="18" charset="0"/>
                <a:ea typeface="Times New Roman" panose="02020603050405020304" pitchFamily="18" charset="0"/>
              </a:rPr>
              <a:t>lịch sử đấu tranh anh hùng (chiến công của nghĩa quân Tây Sơn ở đầm Thị Nại), lòng chung thuỷ, sắt son của người phụ nữ (núi Vọng Phu), của những món ăn dân dã đặc trưng nơi đây.</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 name="Cloud Callout 1"/>
          <p:cNvSpPr/>
          <p:nvPr/>
        </p:nvSpPr>
        <p:spPr>
          <a:xfrm>
            <a:off x="496388" y="-144196"/>
            <a:ext cx="6527146" cy="3401137"/>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pt-BR" sz="4000" dirty="0">
                <a:solidFill>
                  <a:schemeClr val="tx1"/>
                </a:solidFill>
                <a:latin typeface="Times New Roman" panose="02020603050405020304" pitchFamily="18" charset="0"/>
                <a:ea typeface="Times New Roman" panose="02020603050405020304" pitchFamily="18" charset="0"/>
              </a:rPr>
              <a:t>Cảm xúc của tác giả được thể hiện như thế nào?</a:t>
            </a:r>
            <a:endParaRPr lang="en-US" sz="4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9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sp>
        <p:nvSpPr>
          <p:cNvPr id="13" name="TextBox 12"/>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TextBox 13"/>
          <p:cNvSpPr txBox="1"/>
          <p:nvPr/>
        </p:nvSpPr>
        <p:spPr>
          <a:xfrm>
            <a:off x="8766618" y="5971823"/>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 name="Down Arrow Callout 8"/>
          <p:cNvSpPr/>
          <p:nvPr/>
        </p:nvSpPr>
        <p:spPr>
          <a:xfrm>
            <a:off x="2216272" y="565452"/>
            <a:ext cx="7659250"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BỨC TRANH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712633" y="2233750"/>
            <a:ext cx="4590887" cy="3393408"/>
          </a:xfrm>
          <a:prstGeom prst="rect">
            <a:avLst/>
          </a:prstGeom>
        </p:spPr>
      </p:pic>
      <p:pic>
        <p:nvPicPr>
          <p:cNvPr id="8" name="Picture 7"/>
          <p:cNvPicPr>
            <a:picLocks noChangeAspect="1"/>
          </p:cNvPicPr>
          <p:nvPr/>
        </p:nvPicPr>
        <p:blipFill>
          <a:blip r:embed="rId5"/>
          <a:stretch>
            <a:fillRect/>
          </a:stretch>
        </p:blipFill>
        <p:spPr>
          <a:xfrm>
            <a:off x="6659057" y="2194562"/>
            <a:ext cx="4647384" cy="3393408"/>
          </a:xfrm>
          <a:prstGeom prst="rect">
            <a:avLst/>
          </a:prstGeom>
        </p:spPr>
      </p:pic>
    </p:spTree>
    <p:extLst>
      <p:ext uri="{BB962C8B-B14F-4D97-AF65-F5344CB8AC3E}">
        <p14:creationId xmlns:p14="http://schemas.microsoft.com/office/powerpoint/2010/main" val="137771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117888" y="728990"/>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3.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3:</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8568" y="1672042"/>
            <a:ext cx="11194546" cy="1569660"/>
          </a:xfrm>
          <a:prstGeom prst="rect">
            <a:avLst/>
          </a:prstGeom>
        </p:spPr>
        <p:txBody>
          <a:bodyPr wrap="square">
            <a:spAutoFit/>
          </a:bodyPr>
          <a:lstStyle/>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tranh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anh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hung,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lòng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thuỷ</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sắt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son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phụ</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nữ</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món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Điệp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phép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liệt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kê</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Nhấn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mạnh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nét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368568" y="1210377"/>
            <a:ext cx="4415824" cy="461665"/>
          </a:xfrm>
          <a:prstGeom prst="rect">
            <a:avLst/>
          </a:prstGeom>
        </p:spPr>
        <p:txBody>
          <a:bodyPr wrap="none">
            <a:spAutoFit/>
          </a:bodyPr>
          <a:lstStyle/>
          <a:p>
            <a:pPr>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368568" y="3241702"/>
            <a:ext cx="7487992" cy="461665"/>
          </a:xfrm>
          <a:prstGeom prst="rect">
            <a:avLst/>
          </a:prstGeom>
        </p:spPr>
        <p:txBody>
          <a:bodyPr wrap="square">
            <a:spAutoFit/>
          </a:bodyPr>
          <a:lstStyle/>
          <a:p>
            <a:pPr algn="just">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T</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hể</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lòng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hào</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677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7522" y="418586"/>
            <a:ext cx="329595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defRPr/>
            </a:pPr>
            <a:r>
              <a:rPr lang="en-US" sz="2800" b="1" dirty="0" err="1">
                <a:solidFill>
                  <a:prstClr val="black"/>
                </a:solidFill>
                <a:latin typeface="Times New Roman" panose="02020603050405020304" pitchFamily="18" charset="0"/>
                <a:ea typeface="Times New Roman" panose="02020603050405020304" pitchFamily="18" charset="0"/>
              </a:rPr>
              <a:t>Thảo</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luận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cặp</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đôi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417676" y="713930"/>
            <a:ext cx="6478697" cy="584775"/>
          </a:xfrm>
          <a:prstGeom prst="rect">
            <a:avLst/>
          </a:prstGeom>
        </p:spPr>
        <p:txBody>
          <a:bodyPr wrap="none">
            <a:spAutoFit/>
          </a:bodyPr>
          <a:lstStyle/>
          <a:p>
            <a:pPr marL="30480" marR="30480" algn="just">
              <a:spcAft>
                <a:spcPts val="1200"/>
              </a:spcAft>
            </a:pPr>
            <a:r>
              <a:rPr lang="pt-BR" sz="3200" b="1" dirty="0">
                <a:solidFill>
                  <a:srgbClr val="7030A0"/>
                </a:solidFill>
                <a:latin typeface="Times New Roman" panose="02020603050405020304" pitchFamily="18" charset="0"/>
                <a:ea typeface="Times New Roman" panose="02020603050405020304" pitchFamily="18" charset="0"/>
              </a:rPr>
              <a:t>* Đặc điểm thể lục bát qua bài số 3:</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graphicFrame>
        <p:nvGraphicFramePr>
          <p:cNvPr id="3" name="Diagram 2"/>
          <p:cNvGraphicFramePr/>
          <p:nvPr/>
        </p:nvGraphicFramePr>
        <p:xfrm>
          <a:off x="880170" y="2243911"/>
          <a:ext cx="10640664" cy="2312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880170" y="4055293"/>
          <a:ext cx="10640664" cy="23121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loud Callout 6"/>
          <p:cNvSpPr/>
          <p:nvPr/>
        </p:nvSpPr>
        <p:spPr>
          <a:xfrm>
            <a:off x="2574882" y="1810219"/>
            <a:ext cx="6701247" cy="3401137"/>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pt-BR" sz="3600" dirty="0">
                <a:solidFill>
                  <a:srgbClr val="7030A0"/>
                </a:solidFill>
                <a:latin typeface="Times New Roman" panose="02020603050405020304" pitchFamily="18" charset="0"/>
                <a:ea typeface="Times New Roman" panose="02020603050405020304" pitchFamily="18" charset="0"/>
              </a:rPr>
              <a:t>Em hãy chỉ ra đặc điểm thể thơ lục bát qua bài ca dao này?</a:t>
            </a:r>
            <a:endParaRPr lang="en-US" sz="36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91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Graphic spid="6" grpId="0">
        <p:bldAsOne/>
      </p:bldGraphic>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419651613"/>
              </p:ext>
            </p:extLst>
          </p:nvPr>
        </p:nvGraphicFramePr>
        <p:xfrm>
          <a:off x="217522" y="344618"/>
          <a:ext cx="11761118" cy="5594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83648" y="787687"/>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4.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4:</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5122097" y="477141"/>
          <a:ext cx="6516910" cy="989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a:off x="0" y="1724512"/>
            <a:ext cx="9157110" cy="4519533"/>
          </a:xfrm>
          <a:prstGeom prst="rect">
            <a:avLst/>
          </a:prstGeom>
        </p:spPr>
      </p:pic>
      <p:pic>
        <p:nvPicPr>
          <p:cNvPr id="2" name="Picture 1"/>
          <p:cNvPicPr>
            <a:picLocks noChangeAspect="1"/>
          </p:cNvPicPr>
          <p:nvPr/>
        </p:nvPicPr>
        <p:blipFill>
          <a:blip r:embed="rId8"/>
          <a:stretch>
            <a:fillRect/>
          </a:stretch>
        </p:blipFill>
        <p:spPr>
          <a:xfrm>
            <a:off x="9613168" y="2752232"/>
            <a:ext cx="2578832" cy="2042337"/>
          </a:xfrm>
          <a:prstGeom prst="rect">
            <a:avLst/>
          </a:prstGeom>
        </p:spPr>
      </p:pic>
      <p:sp>
        <p:nvSpPr>
          <p:cNvPr id="5" name="Rectangle 4"/>
          <p:cNvSpPr/>
          <p:nvPr/>
        </p:nvSpPr>
        <p:spPr>
          <a:xfrm>
            <a:off x="1425565" y="2347720"/>
            <a:ext cx="6305979" cy="1877437"/>
          </a:xfrm>
          <a:prstGeom prst="rect">
            <a:avLst/>
          </a:prstGeom>
        </p:spPr>
        <p:txBody>
          <a:bodyPr wrap="square">
            <a:spAutoFit/>
          </a:bodyPr>
          <a:lstStyle/>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ca </a:t>
            </a:r>
            <a:r>
              <a:rPr lang="en-US" sz="2400" dirty="0" err="1">
                <a:solidFill>
                  <a:srgbClr val="000000"/>
                </a:solidFill>
                <a:latin typeface="Times New Roman" panose="02020603050405020304" pitchFamily="18" charset="0"/>
                <a:ea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4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sẵn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lúa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sẵn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Mười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6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26"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04460" y="1097407"/>
            <a:ext cx="650984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pt-BR" sz="2800" b="1" dirty="0">
                <a:solidFill>
                  <a:srgbClr val="7030A0"/>
                </a:solidFill>
                <a:latin typeface="Times New Roman" panose="02020603050405020304" pitchFamily="18" charset="0"/>
                <a:ea typeface="Times New Roman" panose="02020603050405020304" pitchFamily="18" charset="0"/>
              </a:rPr>
              <a:t> Vẻ đẹp vùng Tháp Mười.</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
        <p:nvSpPr>
          <p:cNvPr id="4" name="Round Diagonal Corner Rectangle 3"/>
          <p:cNvSpPr/>
          <p:nvPr/>
        </p:nvSpPr>
        <p:spPr>
          <a:xfrm>
            <a:off x="1227909" y="2181497"/>
            <a:ext cx="9771017" cy="4245429"/>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pt-BR" sz="3200" dirty="0">
                <a:solidFill>
                  <a:schemeClr val="tx1"/>
                </a:solidFill>
                <a:latin typeface="Times New Roman" panose="02020603050405020304" pitchFamily="18" charset="0"/>
                <a:ea typeface="Times New Roman" panose="02020603050405020304" pitchFamily="18" charset="0"/>
              </a:rPr>
              <a:t>- Tiếng gọi, lời mời mọi người về vùng Đồng Tháp Mười.</a:t>
            </a:r>
            <a:endParaRPr lang="en-US" sz="3200" dirty="0">
              <a:solidFill>
                <a:schemeClr val="tx1"/>
              </a:solidFill>
              <a:latin typeface="Times New Roman" panose="02020603050405020304" pitchFamily="18" charset="0"/>
              <a:ea typeface="Times New Roman" panose="02020603050405020304" pitchFamily="18" charset="0"/>
            </a:endParaRPr>
          </a:p>
          <a:p>
            <a:pPr marL="30480" marR="30480" algn="just">
              <a:spcAft>
                <a:spcPts val="1200"/>
              </a:spcAft>
            </a:pP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Những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hình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ảnh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cá</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tôm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sẵn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bắt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lúa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trời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sẵn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thể</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hiện</a:t>
            </a:r>
            <a:r>
              <a:rPr lang="en-US" sz="3200" dirty="0">
                <a:solidFill>
                  <a:schemeClr val="tx1"/>
                </a:solidFill>
                <a:latin typeface="Times New Roman" panose="02020603050405020304" pitchFamily="18" charset="0"/>
                <a:ea typeface="Times New Roman" panose="02020603050405020304" pitchFamily="18" charset="0"/>
              </a:rPr>
              <a:t> s</a:t>
            </a:r>
            <a:r>
              <a:rPr lang="vi-VN" sz="3200" dirty="0">
                <a:solidFill>
                  <a:schemeClr val="tx1"/>
                </a:solidFill>
                <a:latin typeface="Times New Roman" panose="02020603050405020304" pitchFamily="18" charset="0"/>
                <a:ea typeface="Times New Roman" panose="02020603050405020304" pitchFamily="18" charset="0"/>
              </a:rPr>
              <a:t>ự trù phú về sản vật mà thiên nhiên đã hào phóng ban tặng </a:t>
            </a:r>
            <a:endParaRPr lang="en-US" sz="3200" dirty="0">
              <a:solidFill>
                <a:schemeClr val="tx1"/>
              </a:solidFill>
              <a:latin typeface="Times New Roman" panose="02020603050405020304" pitchFamily="18" charset="0"/>
              <a:ea typeface="Times New Roman" panose="02020603050405020304" pitchFamily="18" charset="0"/>
            </a:endParaRPr>
          </a:p>
          <a:p>
            <a:pPr marL="30480" marR="30480" algn="just">
              <a:spcAft>
                <a:spcPts val="1200"/>
              </a:spcAft>
            </a:pPr>
            <a:r>
              <a:rPr lang="en-US" sz="3200" dirty="0">
                <a:solidFill>
                  <a:schemeClr val="tx1"/>
                </a:solidFill>
                <a:latin typeface="Times New Roman" panose="02020603050405020304" pitchFamily="18" charset="0"/>
                <a:ea typeface="Times New Roman" panose="02020603050405020304" pitchFamily="18" charset="0"/>
                <a:sym typeface="Wingdings" panose="05000000000000000000" pitchFamily="2" charset="2"/>
              </a:rPr>
              <a:t></a:t>
            </a:r>
            <a:r>
              <a:rPr lang="en-US" sz="3200" dirty="0">
                <a:solidFill>
                  <a:schemeClr val="tx1"/>
                </a:solidFill>
                <a:latin typeface="Times New Roman" panose="02020603050405020304" pitchFamily="18" charset="0"/>
                <a:ea typeface="Times New Roman" panose="02020603050405020304" pitchFamily="18" charset="0"/>
              </a:rPr>
              <a:t>T</a:t>
            </a:r>
            <a:r>
              <a:rPr lang="vi-VN" sz="3200" dirty="0">
                <a:solidFill>
                  <a:schemeClr val="tx1"/>
                </a:solidFill>
                <a:latin typeface="Times New Roman" panose="02020603050405020304" pitchFamily="18" charset="0"/>
                <a:ea typeface="Times New Roman" panose="02020603050405020304" pitchFamily="18" charset="0"/>
              </a:rPr>
              <a:t>hể hiện niềm tự hào về sự giàu có của thiên nhiên vùng Đồng Tháp Mười.</a:t>
            </a:r>
          </a:p>
        </p:txBody>
      </p:sp>
    </p:spTree>
    <p:extLst>
      <p:ext uri="{BB962C8B-B14F-4D97-AF65-F5344CB8AC3E}">
        <p14:creationId xmlns:p14="http://schemas.microsoft.com/office/powerpoint/2010/main" val="302482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490230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III. </a:t>
            </a:r>
            <a:r>
              <a:rPr lang="en-US" altLang="x-none" sz="3200" b="1" dirty="0" err="1">
                <a:ln>
                  <a:solidFill>
                    <a:srgbClr val="7030A0"/>
                  </a:solidFill>
                </a:ln>
                <a:latin typeface="Times New Roman" panose="02020603050405020304" pitchFamily="18" charset="0"/>
                <a:cs typeface="Times New Roman" panose="02020603050405020304" pitchFamily="18" charset="0"/>
              </a:rPr>
              <a:t>Suy</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ngẫm</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và</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phản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hồi</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
        <p:nvSpPr>
          <p:cNvPr id="7" name="Rectangle 6"/>
          <p:cNvSpPr/>
          <p:nvPr/>
        </p:nvSpPr>
        <p:spPr>
          <a:xfrm>
            <a:off x="483648" y="787687"/>
            <a:ext cx="2528256" cy="523220"/>
          </a:xfrm>
          <a:prstGeom prst="rect">
            <a:avLst/>
          </a:prstGeom>
        </p:spPr>
        <p:txBody>
          <a:bodyPr wrap="none">
            <a:spAutoFit/>
          </a:bodyPr>
          <a:lstStyle/>
          <a:p>
            <a:pPr>
              <a:spcBef>
                <a:spcPct val="0"/>
              </a:spcBef>
              <a:buFontTx/>
              <a:buNone/>
              <a:defRPr/>
            </a:pPr>
            <a:r>
              <a:rPr lang="en-US" altLang="x-none" sz="2800" b="1" dirty="0">
                <a:ln>
                  <a:solidFill>
                    <a:srgbClr val="7030A0"/>
                  </a:solidFill>
                </a:ln>
                <a:latin typeface="Times New Roman" panose="02020603050405020304" pitchFamily="18" charset="0"/>
                <a:cs typeface="Times New Roman" panose="02020603050405020304" pitchFamily="18" charset="0"/>
              </a:rPr>
              <a:t>4. </a:t>
            </a:r>
            <a:r>
              <a:rPr lang="en-US" altLang="x-none" sz="2800" b="1" dirty="0" err="1">
                <a:ln>
                  <a:solidFill>
                    <a:srgbClr val="7030A0"/>
                  </a:solidFill>
                </a:ln>
                <a:latin typeface="Times New Roman" panose="02020603050405020304" pitchFamily="18" charset="0"/>
                <a:cs typeface="Times New Roman" panose="02020603050405020304" pitchFamily="18" charset="0"/>
              </a:rPr>
              <a:t>Bài</a:t>
            </a:r>
            <a:r>
              <a:rPr lang="en-US" altLang="x-none" sz="2800" b="1" dirty="0">
                <a:ln>
                  <a:solidFill>
                    <a:srgbClr val="7030A0"/>
                  </a:solidFill>
                </a:ln>
                <a:latin typeface="Times New Roman" panose="02020603050405020304" pitchFamily="18" charset="0"/>
                <a:cs typeface="Times New Roman" panose="02020603050405020304" pitchFamily="18" charset="0"/>
              </a:rPr>
              <a:t> ca </a:t>
            </a:r>
            <a:r>
              <a:rPr lang="en-US" altLang="x-none" sz="2800" b="1" dirty="0" err="1">
                <a:ln>
                  <a:solidFill>
                    <a:srgbClr val="7030A0"/>
                  </a:solidFill>
                </a:ln>
                <a:latin typeface="Times New Roman" panose="02020603050405020304" pitchFamily="18" charset="0"/>
                <a:cs typeface="Times New Roman" panose="02020603050405020304" pitchFamily="18" charset="0"/>
              </a:rPr>
              <a:t>dao</a:t>
            </a:r>
            <a:r>
              <a:rPr lang="en-US" altLang="x-none" sz="2800" b="1" dirty="0">
                <a:ln>
                  <a:solidFill>
                    <a:srgbClr val="7030A0"/>
                  </a:solidFill>
                </a:ln>
                <a:latin typeface="Times New Roman" panose="02020603050405020304" pitchFamily="18" charset="0"/>
                <a:cs typeface="Times New Roman" panose="02020603050405020304" pitchFamily="18" charset="0"/>
              </a:rPr>
              <a:t> 4:</a:t>
            </a:r>
            <a:endParaRPr lang="x-none" altLang="x-none" sz="28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5751"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3648" y="1310907"/>
            <a:ext cx="10776856" cy="1200329"/>
          </a:xfrm>
          <a:prstGeom prst="rect">
            <a:avLst/>
          </a:prstGeom>
        </p:spPr>
        <p:txBody>
          <a:bodyPr wrap="square">
            <a:spAutoFit/>
          </a:bodyPr>
          <a:lstStyle/>
          <a:p>
            <a:pPr algn="just">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tôm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sẵn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bắt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lúa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sẵn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p>
          <a:p>
            <a:pPr algn="just">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S</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ự</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trù</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phú</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phóng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ban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tặng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niềm</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hào</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giàu</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thiên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Đồng</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Tháp</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Mười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583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7979" y="1424134"/>
            <a:ext cx="9088455" cy="4522204"/>
          </a:xfrm>
          <a:prstGeom prst="rect">
            <a:avLst/>
          </a:prstGeom>
        </p:spPr>
      </p:pic>
      <p:pic>
        <p:nvPicPr>
          <p:cNvPr id="9" name="Picture 8"/>
          <p:cNvPicPr>
            <a:picLocks noChangeAspect="1"/>
          </p:cNvPicPr>
          <p:nvPr/>
        </p:nvPicPr>
        <p:blipFill>
          <a:blip r:embed="rId3"/>
          <a:stretch>
            <a:fillRect/>
          </a:stretch>
        </p:blipFill>
        <p:spPr>
          <a:xfrm>
            <a:off x="8046720" y="4195365"/>
            <a:ext cx="2168434" cy="1902801"/>
          </a:xfrm>
          <a:prstGeom prst="rect">
            <a:avLst/>
          </a:prstGeom>
        </p:spPr>
      </p:pic>
      <p:sp>
        <p:nvSpPr>
          <p:cNvPr id="2" name="Rectangle 1"/>
          <p:cNvSpPr/>
          <p:nvPr/>
        </p:nvSpPr>
        <p:spPr>
          <a:xfrm>
            <a:off x="1754777" y="2182380"/>
            <a:ext cx="6096000" cy="1384995"/>
          </a:xfrm>
          <a:prstGeom prst="rect">
            <a:avLst/>
          </a:prstGeom>
        </p:spPr>
        <p:txBody>
          <a:bodyPr>
            <a:spAutoFit/>
          </a:bodyPr>
          <a:lstStyle/>
          <a:p>
            <a:pPr marL="30480" marR="30480" algn="just">
              <a:spcAft>
                <a:spcPts val="1200"/>
              </a:spcAft>
            </a:pPr>
            <a:r>
              <a:rPr lang="vi-VN" sz="2800" dirty="0">
                <a:solidFill>
                  <a:srgbClr val="000000"/>
                </a:solidFill>
                <a:latin typeface="Times New Roman" panose="02020603050405020304" pitchFamily="18" charset="0"/>
                <a:ea typeface="Times New Roman" panose="02020603050405020304" pitchFamily="18" charset="0"/>
              </a:rPr>
              <a:t>Trình bày giá trị nội dung và nghệ thuật của c</a:t>
            </a:r>
            <a:r>
              <a:rPr lang="en-US" sz="2800" dirty="0" err="1">
                <a:solidFill>
                  <a:srgbClr val="000000"/>
                </a:solidFill>
                <a:latin typeface="Times New Roman" panose="02020603050405020304" pitchFamily="18" charset="0"/>
                <a:ea typeface="Times New Roman" panose="02020603050405020304" pitchFamily="18" charset="0"/>
              </a:rPr>
              <a:t>hùm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6755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725977" y="156534"/>
            <a:ext cx="5231567" cy="835378"/>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777065"/>
            <a:ext cx="4864100" cy="36928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2800" dirty="0">
                <a:solidFill>
                  <a:schemeClr val="tx1"/>
                </a:solidFill>
                <a:latin typeface="Times New Roman" panose="02020603050405020304" pitchFamily="18" charset="0"/>
                <a:ea typeface="Times New Roman" panose="02020603050405020304" pitchFamily="18" charset="0"/>
              </a:rPr>
              <a:t>- Ca ngợi vẻ đẹp của mọi miền quê hương, từ Bắc tới Nam....</a:t>
            </a:r>
            <a:endParaRPr lang="en-US" sz="2800" dirty="0">
              <a:solidFill>
                <a:schemeClr val="tx1"/>
              </a:solidFill>
              <a:latin typeface="Times New Roman" panose="02020603050405020304" pitchFamily="18" charset="0"/>
              <a:ea typeface="Times New Roman" panose="02020603050405020304" pitchFamily="18" charset="0"/>
            </a:endParaRPr>
          </a:p>
          <a:p>
            <a:pPr>
              <a:spcAft>
                <a:spcPts val="0"/>
              </a:spcAft>
            </a:pPr>
            <a:r>
              <a:rPr lang="pt-BR" sz="2800" dirty="0">
                <a:solidFill>
                  <a:schemeClr val="tx1"/>
                </a:solidFill>
                <a:latin typeface="Times New Roman" panose="02020603050405020304" pitchFamily="18" charset="0"/>
                <a:ea typeface="Times New Roman" panose="02020603050405020304" pitchFamily="18" charset="0"/>
              </a:rPr>
              <a:t>- Tự hào về truyền thống của quê hương, đất nước.</a:t>
            </a:r>
            <a:endParaRPr lang="en-US" sz="2800" dirty="0">
              <a:solidFill>
                <a:schemeClr val="tx1"/>
              </a:solidFill>
              <a:latin typeface="Times New Roman" panose="02020603050405020304" pitchFamily="18" charset="0"/>
              <a:ea typeface="Times New Roman" panose="02020603050405020304" pitchFamily="18" charset="0"/>
            </a:endParaRPr>
          </a:p>
          <a:p>
            <a:r>
              <a:rPr lang="pt-BR" sz="2800" dirty="0">
                <a:solidFill>
                  <a:schemeClr val="tx1"/>
                </a:solidFill>
                <a:latin typeface="Times New Roman" panose="02020603050405020304" pitchFamily="18" charset="0"/>
                <a:ea typeface="Times New Roman" panose="02020603050405020304" pitchFamily="18" charset="0"/>
              </a:rPr>
              <a:t>- Trách nhiệm xây dựng quê hương, đất nước ngày một giàu đẹp.</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5876572" y="2777063"/>
            <a:ext cx="4902200" cy="36928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 name="Diamond 1"/>
          <p:cNvSpPr/>
          <p:nvPr/>
        </p:nvSpPr>
        <p:spPr>
          <a:xfrm>
            <a:off x="6058605" y="1320044"/>
            <a:ext cx="4538134" cy="1128889"/>
          </a:xfrm>
          <a:prstGeom prst="diamon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p>
        </p:txBody>
      </p:sp>
    </p:spTree>
    <p:extLst>
      <p:ext uri="{BB962C8B-B14F-4D97-AF65-F5344CB8AC3E}">
        <p14:creationId xmlns:p14="http://schemas.microsoft.com/office/powerpoint/2010/main" val="401725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2912"/>
            <a:ext cx="2483950"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IV. </a:t>
            </a:r>
            <a:r>
              <a:rPr lang="en-US" altLang="x-none" sz="3200" b="1" dirty="0" err="1">
                <a:ln>
                  <a:solidFill>
                    <a:srgbClr val="7030A0"/>
                  </a:solidFill>
                </a:ln>
                <a:latin typeface="Times New Roman" panose="02020603050405020304" pitchFamily="18" charset="0"/>
                <a:cs typeface="Times New Roman" panose="02020603050405020304" pitchFamily="18" charset="0"/>
              </a:rPr>
              <a:t>Tổng</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kết</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2288"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97470" y="817728"/>
            <a:ext cx="10949649" cy="1200329"/>
          </a:xfrm>
          <a:prstGeom prst="rect">
            <a:avLst/>
          </a:prstGeom>
        </p:spPr>
        <p:txBody>
          <a:bodyPr wrap="square">
            <a:spAutoFit/>
          </a:bodyPr>
          <a:lstStyle/>
          <a:p>
            <a:pPr algn="just">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Nội</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dung: </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Ca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ngợi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thống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97469" y="1808328"/>
            <a:ext cx="11328473" cy="830997"/>
          </a:xfrm>
          <a:prstGeom prst="rect">
            <a:avLst/>
          </a:prstGeom>
        </p:spPr>
        <p:txBody>
          <a:bodyPr wrap="square">
            <a:spAutoFit/>
          </a:bodyPr>
          <a:lstStyle/>
          <a:p>
            <a:pPr marL="30480" marR="30480" algn="just">
              <a:spcAft>
                <a:spcPts val="1200"/>
              </a:spcAft>
            </a:pP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thuật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Rectangle 8"/>
          <p:cNvSpPr/>
          <p:nvPr/>
        </p:nvSpPr>
        <p:spPr>
          <a:xfrm>
            <a:off x="140715" y="2872278"/>
            <a:ext cx="255871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V. </a:t>
            </a:r>
            <a:r>
              <a:rPr lang="en-US" altLang="x-none" sz="3200" b="1" dirty="0" err="1">
                <a:ln>
                  <a:solidFill>
                    <a:srgbClr val="7030A0"/>
                  </a:solidFill>
                </a:ln>
                <a:latin typeface="Times New Roman" panose="02020603050405020304" pitchFamily="18" charset="0"/>
                <a:cs typeface="Times New Roman" panose="02020603050405020304" pitchFamily="18" charset="0"/>
              </a:rPr>
              <a:t>Luyện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tập</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7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0623" y="158045"/>
            <a:ext cx="11836400" cy="6553200"/>
          </a:xfrm>
          <a:prstGeom prst="rect">
            <a:avLst/>
          </a:prstGeom>
        </p:spPr>
      </p:pic>
      <p:sp>
        <p:nvSpPr>
          <p:cNvPr id="3" name="Rectangle 2"/>
          <p:cNvSpPr/>
          <p:nvPr/>
        </p:nvSpPr>
        <p:spPr>
          <a:xfrm>
            <a:off x="311977" y="282670"/>
            <a:ext cx="11573691" cy="3323987"/>
          </a:xfrm>
          <a:prstGeom prst="rect">
            <a:avLst/>
          </a:prstGeom>
        </p:spPr>
        <p:txBody>
          <a:bodyPr wrap="square">
            <a:spAutoFit/>
          </a:bodyPr>
          <a:lstStyle/>
          <a:p>
            <a:pPr indent="228600" algn="just">
              <a:lnSpc>
                <a:spcPct val="150000"/>
              </a:lnSpc>
              <a:spcAft>
                <a:spcPts val="0"/>
              </a:spcAft>
            </a:pP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hương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có</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một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vị</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trí</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quan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trọng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trong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lòng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mỗi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người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Mỗi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người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dân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Việt</a:t>
            </a:r>
            <a:r>
              <a:rPr lang="en-US" sz="2000" b="1" i="1" dirty="0">
                <a:solidFill>
                  <a:schemeClr val="bg1"/>
                </a:solidFill>
                <a:effectLst/>
                <a:latin typeface="Times New Roman" panose="02020603050405020304" pitchFamily="18" charset="0"/>
                <a:ea typeface="Times New Roman" panose="02020603050405020304" pitchFamily="18" charset="0"/>
              </a:rPr>
              <a:t> Nam </a:t>
            </a:r>
            <a:r>
              <a:rPr lang="en-US" sz="2000" b="1" i="1" dirty="0" err="1">
                <a:solidFill>
                  <a:schemeClr val="bg1"/>
                </a:solidFill>
                <a:effectLst/>
                <a:latin typeface="Times New Roman" panose="02020603050405020304" pitchFamily="18" charset="0"/>
                <a:ea typeface="Times New Roman" panose="02020603050405020304" pitchFamily="18" charset="0"/>
              </a:rPr>
              <a:t>đều</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có</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tình</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cảm</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thiêng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liêng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gắn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bó</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hương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xứ</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sở</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của</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mình</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Đối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những</a:t>
            </a:r>
            <a:r>
              <a:rPr lang="en-US" sz="2000" b="1" i="1" dirty="0">
                <a:solidFill>
                  <a:schemeClr val="bg1"/>
                </a:solidFill>
                <a:effectLst/>
                <a:latin typeface="Times New Roman" panose="02020603050405020304" pitchFamily="18" charset="0"/>
                <a:ea typeface="Times New Roman" panose="02020603050405020304" pitchFamily="18" charset="0"/>
              </a:rPr>
              <a:t> con </a:t>
            </a:r>
            <a:r>
              <a:rPr lang="en-US" sz="2000" b="1" i="1" dirty="0" err="1">
                <a:solidFill>
                  <a:schemeClr val="bg1"/>
                </a:solidFill>
                <a:effectLst/>
                <a:latin typeface="Times New Roman" panose="02020603050405020304" pitchFamily="18" charset="0"/>
                <a:ea typeface="Times New Roman" panose="02020603050405020304" pitchFamily="18" charset="0"/>
              </a:rPr>
              <a:t>người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lao</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động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nhất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là</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người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nông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dân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họ</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đã</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gắn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bó</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mật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thiết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hương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Từ</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lúc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cất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tiếng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khóc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chào</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đời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rồi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tuổi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thơ</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đẹp</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đẽ</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những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công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việc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lao</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động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rồi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cuộc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sống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gia</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đình</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cho</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lúc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latin typeface="Times New Roman" panose="02020603050405020304" pitchFamily="18" charset="0"/>
                <a:ea typeface="Times New Roman" panose="02020603050405020304" pitchFamily="18" charset="0"/>
              </a:rPr>
              <a:t>nhắm</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dirty="0" err="1">
                <a:solidFill>
                  <a:schemeClr val="bg1"/>
                </a:solidFill>
                <a:latin typeface="Times New Roman" panose="02020603050405020304" pitchFamily="18" charset="0"/>
                <a:ea typeface="Times New Roman" panose="02020603050405020304" pitchFamily="18" charset="0"/>
              </a:rPr>
              <a:t>mắt</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dirty="0" err="1">
                <a:solidFill>
                  <a:schemeClr val="bg1"/>
                </a:solidFill>
                <a:latin typeface="Times New Roman" panose="02020603050405020304" pitchFamily="18" charset="0"/>
                <a:ea typeface="Times New Roman" panose="02020603050405020304" pitchFamily="18" charset="0"/>
              </a:rPr>
              <a:t>xuôi</a:t>
            </a:r>
            <a:r>
              <a:rPr lang="en-US" sz="2000" b="1" i="1" dirty="0">
                <a:solidFill>
                  <a:schemeClr val="bg1"/>
                </a:solidFill>
                <a:latin typeface="Times New Roman" panose="02020603050405020304" pitchFamily="18" charset="0"/>
                <a:ea typeface="Times New Roman" panose="02020603050405020304" pitchFamily="18" charset="0"/>
              </a:rPr>
              <a:t> </a:t>
            </a:r>
            <a:r>
              <a:rPr lang="en-US" sz="2000" b="1" i="1" dirty="0" err="1">
                <a:solidFill>
                  <a:schemeClr val="bg1"/>
                </a:solidFill>
                <a:latin typeface="Times New Roman" panose="02020603050405020304" pitchFamily="18" charset="0"/>
                <a:ea typeface="Times New Roman" panose="02020603050405020304" pitchFamily="18" charset="0"/>
              </a:rPr>
              <a:t>tay</a:t>
            </a:r>
            <a:r>
              <a:rPr lang="en-US" sz="2000" b="1" i="1" dirty="0">
                <a:solidFill>
                  <a:schemeClr val="bg1"/>
                </a:solidFill>
                <a:latin typeface="Times New Roman" panose="02020603050405020304" pitchFamily="18" charset="0"/>
                <a:ea typeface="Times New Roman" panose="02020603050405020304" pitchFamily="18" charset="0"/>
              </a:rPr>
              <a: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họ</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đã</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sống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gắn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liền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làng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Tình</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cảm</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yêu</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hương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đất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nước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là</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một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truyền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thống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tốt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đẹp</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và</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quý</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của</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dân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tộc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Việt</a:t>
            </a:r>
            <a:r>
              <a:rPr lang="en-US" sz="2000" b="1" i="1" dirty="0">
                <a:solidFill>
                  <a:schemeClr val="bg1"/>
                </a:solidFill>
                <a:effectLst/>
                <a:latin typeface="Times New Roman" panose="02020603050405020304" pitchFamily="18" charset="0"/>
                <a:ea typeface="Times New Roman" panose="02020603050405020304" pitchFamily="18" charset="0"/>
              </a:rPr>
              <a:t> Nam. </a:t>
            </a:r>
            <a:r>
              <a:rPr lang="en-US" sz="2000" b="1" i="1" dirty="0" err="1">
                <a:solidFill>
                  <a:schemeClr val="bg1"/>
                </a:solidFill>
                <a:effectLst/>
                <a:latin typeface="Times New Roman" panose="02020603050405020304" pitchFamily="18" charset="0"/>
                <a:ea typeface="Times New Roman" panose="02020603050405020304" pitchFamily="18" charset="0"/>
              </a:rPr>
              <a:t>Đến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với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bài</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học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hôm</a:t>
            </a:r>
            <a:r>
              <a:rPr lang="en-US" sz="2000" b="1" i="1" dirty="0">
                <a:solidFill>
                  <a:schemeClr val="bg1"/>
                </a:solidFill>
                <a:effectLst/>
                <a:latin typeface="Times New Roman" panose="02020603050405020304" pitchFamily="18" charset="0"/>
                <a:ea typeface="Times New Roman" panose="02020603050405020304" pitchFamily="18" charset="0"/>
              </a:rPr>
              <a:t> nay, </a:t>
            </a:r>
            <a:r>
              <a:rPr lang="en-US" sz="2000" b="1" i="1" dirty="0" err="1">
                <a:solidFill>
                  <a:schemeClr val="bg1"/>
                </a:solidFill>
                <a:effectLst/>
                <a:latin typeface="Times New Roman" panose="02020603050405020304" pitchFamily="18" charset="0"/>
                <a:ea typeface="Times New Roman" panose="02020603050405020304" pitchFamily="18" charset="0"/>
              </a:rPr>
              <a:t>chúng</a:t>
            </a:r>
            <a:r>
              <a:rPr lang="en-US" sz="2000" b="1" i="1" dirty="0">
                <a:solidFill>
                  <a:schemeClr val="bg1"/>
                </a:solidFill>
                <a:effectLst/>
                <a:latin typeface="Times New Roman" panose="02020603050405020304" pitchFamily="18" charset="0"/>
                <a:ea typeface="Times New Roman" panose="02020603050405020304" pitchFamily="18" charset="0"/>
              </a:rPr>
              <a:t> ta </a:t>
            </a:r>
            <a:r>
              <a:rPr lang="en-US" sz="2000" b="1" i="1" dirty="0" err="1">
                <a:solidFill>
                  <a:schemeClr val="bg1"/>
                </a:solidFill>
                <a:effectLst/>
                <a:latin typeface="Times New Roman" panose="02020603050405020304" pitchFamily="18" charset="0"/>
                <a:ea typeface="Times New Roman" panose="02020603050405020304" pitchFamily="18" charset="0"/>
              </a:rPr>
              <a:t>cùng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thả</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hồn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theo</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những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vần</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thơ</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lục</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bát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viết</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về</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quê</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hương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để</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cùng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lắng</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nghe</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và</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suy</a:t>
            </a:r>
            <a:r>
              <a:rPr lang="en-US" sz="2000" b="1" i="1" dirty="0">
                <a:solidFill>
                  <a:schemeClr val="bg1"/>
                </a:solidFill>
                <a:effectLst/>
                <a:latin typeface="Times New Roman" panose="02020603050405020304" pitchFamily="18" charset="0"/>
                <a:ea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rPr>
              <a:t>ngẫm</a:t>
            </a:r>
            <a:r>
              <a:rPr lang="en-US" sz="2000" b="1" i="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6774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75034" y="640080"/>
            <a:ext cx="2956816" cy="1542422"/>
          </a:xfrm>
          <a:prstGeom prst="rect">
            <a:avLst/>
          </a:prstGeom>
        </p:spPr>
      </p:pic>
      <p:graphicFrame>
        <p:nvGraphicFramePr>
          <p:cNvPr id="7" name="Diagram 6"/>
          <p:cNvGraphicFramePr/>
          <p:nvPr>
            <p:extLst>
              <p:ext uri="{D42A27DB-BD31-4B8C-83A1-F6EECF244321}">
                <p14:modId xmlns:p14="http://schemas.microsoft.com/office/powerpoint/2010/main" val="3902666129"/>
              </p:ext>
            </p:extLst>
          </p:nvPr>
        </p:nvGraphicFramePr>
        <p:xfrm>
          <a:off x="723704" y="2053883"/>
          <a:ext cx="10516382" cy="3727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45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79268" y="2292237"/>
          <a:ext cx="11051178" cy="2560320"/>
        </p:xfrm>
        <a:graphic>
          <a:graphicData uri="http://schemas.openxmlformats.org/drawingml/2006/table">
            <a:tbl>
              <a:tblPr firstRow="1" firstCol="1" bandRow="1"/>
              <a:tblGrid>
                <a:gridCol w="2718267">
                  <a:extLst>
                    <a:ext uri="{9D8B030D-6E8A-4147-A177-3AD203B41FA5}">
                      <a16:colId xmlns:a16="http://schemas.microsoft.com/office/drawing/2014/main" xmlns="" val="20000"/>
                    </a:ext>
                  </a:extLst>
                </a:gridCol>
                <a:gridCol w="4295674">
                  <a:extLst>
                    <a:ext uri="{9D8B030D-6E8A-4147-A177-3AD203B41FA5}">
                      <a16:colId xmlns:a16="http://schemas.microsoft.com/office/drawing/2014/main" xmlns="" val="20001"/>
                    </a:ext>
                  </a:extLst>
                </a:gridCol>
                <a:gridCol w="4037237">
                  <a:extLst>
                    <a:ext uri="{9D8B030D-6E8A-4147-A177-3AD203B41FA5}">
                      <a16:colId xmlns:a16="http://schemas.microsoft.com/office/drawing/2014/main" xmlns="" val="20002"/>
                    </a:ext>
                  </a:extLst>
                </a:gridCol>
              </a:tblGrid>
              <a:tr h="0">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algn="ct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Rectangle 2"/>
          <p:cNvSpPr/>
          <p:nvPr/>
        </p:nvSpPr>
        <p:spPr>
          <a:xfrm>
            <a:off x="4092740" y="1034032"/>
            <a:ext cx="4224233" cy="923330"/>
          </a:xfrm>
          <a:prstGeom prst="rect">
            <a:avLst/>
          </a:prstGeom>
          <a:noFill/>
        </p:spPr>
        <p:txBody>
          <a:bodyPr wrap="none" lIns="91440" tIns="45720" rIns="91440" bIns="45720">
            <a:spAutoFit/>
          </a:bodyPr>
          <a:lstStyle/>
          <a:p>
            <a:pPr algn="ctr"/>
            <a:r>
              <a:rPr lang="en-US" sz="5400" b="1" cap="none" spc="0" dirty="0" err="1">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Phiếu</a:t>
            </a:r>
            <a:r>
              <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cap="none" spc="0" dirty="0" err="1">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học</a:t>
            </a:r>
            <a:r>
              <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cap="none" spc="0" dirty="0" err="1">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tập</a:t>
            </a:r>
            <a:endParaRPr lang="en-US" sz="54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097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5047134"/>
              </p:ext>
            </p:extLst>
          </p:nvPr>
        </p:nvGraphicFramePr>
        <p:xfrm>
          <a:off x="600892" y="1397431"/>
          <a:ext cx="10920548" cy="4754880"/>
        </p:xfrm>
        <a:graphic>
          <a:graphicData uri="http://schemas.openxmlformats.org/drawingml/2006/table">
            <a:tbl>
              <a:tblPr firstRow="1" firstCol="1" bandRow="1"/>
              <a:tblGrid>
                <a:gridCol w="1345475">
                  <a:extLst>
                    <a:ext uri="{9D8B030D-6E8A-4147-A177-3AD203B41FA5}">
                      <a16:colId xmlns:a16="http://schemas.microsoft.com/office/drawing/2014/main" xmlns="" val="20000"/>
                    </a:ext>
                  </a:extLst>
                </a:gridCol>
                <a:gridCol w="4376057">
                  <a:extLst>
                    <a:ext uri="{9D8B030D-6E8A-4147-A177-3AD203B41FA5}">
                      <a16:colId xmlns:a16="http://schemas.microsoft.com/office/drawing/2014/main" xmlns="" val="20001"/>
                    </a:ext>
                  </a:extLst>
                </a:gridCol>
                <a:gridCol w="5199016">
                  <a:extLst>
                    <a:ext uri="{9D8B030D-6E8A-4147-A177-3AD203B41FA5}">
                      <a16:colId xmlns:a16="http://schemas.microsoft.com/office/drawing/2014/main" xmlns="" val="20002"/>
                    </a:ext>
                  </a:extLst>
                </a:gridCol>
              </a:tblGrid>
              <a:tr h="0">
                <a:tc>
                  <a:txBody>
                    <a:bodyPr/>
                    <a:lstStyle/>
                    <a:p>
                      <a:pPr algn="ctr">
                        <a:spcAft>
                          <a:spcPts val="0"/>
                        </a:spcAft>
                      </a:pP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0"/>
                  </a:ext>
                </a:extLst>
              </a:tr>
              <a:tr h="0">
                <a:tc>
                  <a:txBody>
                    <a:bodyPr/>
                    <a:lstStyle/>
                    <a:p>
                      <a:pPr algn="l">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1"/>
                  </a:ext>
                </a:extLst>
              </a:tr>
              <a:tr h="0">
                <a:tc>
                  <a:txBody>
                    <a:bodyPr/>
                    <a:lstStyle/>
                    <a:p>
                      <a:pPr algn="l">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6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Đằng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6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xmlns="" val="10002"/>
                  </a:ext>
                </a:extLst>
              </a:tr>
              <a:tr h="0">
                <a:tc>
                  <a:txBody>
                    <a:bodyPr/>
                    <a:lstStyle/>
                    <a:p>
                      <a:pPr algn="l">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đầm Thị Nại, có cù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 Xanh.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lòng tự hào về những cảnh đẹp quê hương gắn liền với lịch sử.</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xmlns="" val="10003"/>
                  </a:ext>
                </a:extLst>
              </a:tr>
              <a:tr h="0">
                <a:tc>
                  <a:txBody>
                    <a:bodyPr/>
                    <a:lstStyle/>
                    <a:p>
                      <a:pPr algn="l">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2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hể hiện sự trù phú, giàu có của thiên nhiên ban tặng người dân Tháp Mười.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10004"/>
                  </a:ext>
                </a:extLst>
              </a:tr>
            </a:tbl>
          </a:graphicData>
        </a:graphic>
      </p:graphicFrame>
      <p:sp>
        <p:nvSpPr>
          <p:cNvPr id="6" name="Rectangle 5"/>
          <p:cNvSpPr/>
          <p:nvPr/>
        </p:nvSpPr>
        <p:spPr>
          <a:xfrm>
            <a:off x="179903" y="390335"/>
            <a:ext cx="2558714"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V. </a:t>
            </a:r>
            <a:r>
              <a:rPr lang="en-US" altLang="x-none" sz="3200" b="1" dirty="0" err="1">
                <a:ln>
                  <a:solidFill>
                    <a:srgbClr val="7030A0"/>
                  </a:solidFill>
                </a:ln>
                <a:latin typeface="Times New Roman" panose="02020603050405020304" pitchFamily="18" charset="0"/>
                <a:cs typeface="Times New Roman" panose="02020603050405020304" pitchFamily="18" charset="0"/>
              </a:rPr>
              <a:t>Luyện</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tập</a:t>
            </a:r>
            <a:r>
              <a:rPr lang="en-US" altLang="x-none" sz="3200" b="1" dirty="0">
                <a:ln>
                  <a:solidFill>
                    <a:srgbClr val="7030A0"/>
                  </a:solidFill>
                </a:ln>
                <a:latin typeface="Times New Roman" panose="02020603050405020304" pitchFamily="18" charset="0"/>
                <a:cs typeface="Times New Roman" panose="02020603050405020304" pitchFamily="18" charset="0"/>
              </a:rPr>
              <a:t>:</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9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7979" y="1424134"/>
            <a:ext cx="9088455" cy="4522204"/>
          </a:xfrm>
          <a:prstGeom prst="rect">
            <a:avLst/>
          </a:prstGeom>
        </p:spPr>
      </p:pic>
      <p:pic>
        <p:nvPicPr>
          <p:cNvPr id="9" name="Picture 8"/>
          <p:cNvPicPr>
            <a:picLocks noChangeAspect="1"/>
          </p:cNvPicPr>
          <p:nvPr/>
        </p:nvPicPr>
        <p:blipFill>
          <a:blip r:embed="rId3"/>
          <a:stretch>
            <a:fillRect/>
          </a:stretch>
        </p:blipFill>
        <p:spPr>
          <a:xfrm>
            <a:off x="8046720" y="4195365"/>
            <a:ext cx="2168434" cy="1902801"/>
          </a:xfrm>
          <a:prstGeom prst="rect">
            <a:avLst/>
          </a:prstGeom>
        </p:spPr>
      </p:pic>
      <p:sp>
        <p:nvSpPr>
          <p:cNvPr id="2" name="Rectangle 1"/>
          <p:cNvSpPr/>
          <p:nvPr/>
        </p:nvSpPr>
        <p:spPr>
          <a:xfrm>
            <a:off x="2042160" y="2271141"/>
            <a:ext cx="6096000" cy="1077218"/>
          </a:xfrm>
          <a:prstGeom prst="rect">
            <a:avLst/>
          </a:prstGeom>
        </p:spPr>
        <p:txBody>
          <a:bodyPr>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T</a:t>
            </a:r>
            <a:r>
              <a:rPr lang="en-US" sz="3200" dirty="0" err="1">
                <a:solidFill>
                  <a:srgbClr val="000000"/>
                </a:solidFill>
                <a:latin typeface="Times New Roman" panose="02020603050405020304" pitchFamily="18" charset="0"/>
                <a:ea typeface="Times New Roman" panose="02020603050405020304" pitchFamily="18" charset="0"/>
              </a:rPr>
              <a: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bốn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ca </a:t>
            </a:r>
            <a:r>
              <a:rPr lang="en-US" sz="3200" dirty="0" err="1">
                <a:solidFill>
                  <a:srgbClr val="000000"/>
                </a:solidFill>
                <a:latin typeface="Times New Roman" panose="02020603050405020304" pitchFamily="18" charset="0"/>
                <a:ea typeface="Times New Roman" panose="02020603050405020304" pitchFamily="18" charset="0"/>
              </a:rPr>
              <a:t>dao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thích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982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629" y="178933"/>
            <a:ext cx="11912805" cy="6535376"/>
          </a:xfrm>
          <a:prstGeom prst="rect">
            <a:avLst/>
          </a:prstGeom>
        </p:spPr>
      </p:pic>
      <p:sp>
        <p:nvSpPr>
          <p:cNvPr id="5" name="Rectangle 4"/>
          <p:cNvSpPr/>
          <p:nvPr/>
        </p:nvSpPr>
        <p:spPr>
          <a:xfrm>
            <a:off x="1412357" y="1903893"/>
            <a:ext cx="8139408" cy="2308324"/>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32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28, 29:</a:t>
            </a:r>
            <a:endParaRPr lang="en-US" sz="32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en-US" sz="32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bản</a:t>
            </a:r>
            <a:r>
              <a:rPr lang="en-US" sz="3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 </a:t>
            </a:r>
          </a:p>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NHỮNG CÂU HÁT DÂN GIAN VỀ</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VẺ ĐẸP QUÊ HƯƠNG</a:t>
            </a:r>
          </a:p>
        </p:txBody>
      </p:sp>
      <p:pic>
        <p:nvPicPr>
          <p:cNvPr id="6"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0" y="-158929"/>
            <a:ext cx="4090987" cy="149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57200" y="679272"/>
            <a:ext cx="4190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ĐỌC: TRI THỨC NGỮ VĂN</a:t>
            </a:r>
          </a:p>
        </p:txBody>
      </p:sp>
      <p:pic>
        <p:nvPicPr>
          <p:cNvPr id="8"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1461" y="35019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92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259" y="200689"/>
            <a:ext cx="8097217" cy="584775"/>
          </a:xfrm>
          <a:prstGeom prst="rect">
            <a:avLst/>
          </a:prstGeom>
        </p:spPr>
        <p:txBody>
          <a:bodyPr wrap="none">
            <a:spAutoFit/>
          </a:bodyPr>
          <a:lstStyle/>
          <a:p>
            <a:pPr>
              <a:spcBef>
                <a:spcPct val="0"/>
              </a:spcBef>
              <a:buFontTx/>
              <a:buNone/>
              <a:defRPr/>
            </a:pPr>
            <a:r>
              <a:rPr lang="en-US" altLang="x-none" sz="3200" b="1" dirty="0">
                <a:ln>
                  <a:solidFill>
                    <a:srgbClr val="7030A0"/>
                  </a:solidFill>
                </a:ln>
                <a:latin typeface="Times New Roman" panose="02020603050405020304" pitchFamily="18" charset="0"/>
                <a:cs typeface="Times New Roman" panose="02020603050405020304" pitchFamily="18" charset="0"/>
              </a:rPr>
              <a:t>I. Tri </a:t>
            </a:r>
            <a:r>
              <a:rPr lang="en-US" altLang="x-none" sz="3200" b="1" dirty="0" err="1">
                <a:ln>
                  <a:solidFill>
                    <a:srgbClr val="7030A0"/>
                  </a:solidFill>
                </a:ln>
                <a:latin typeface="Times New Roman" panose="02020603050405020304" pitchFamily="18" charset="0"/>
                <a:cs typeface="Times New Roman" panose="02020603050405020304" pitchFamily="18" charset="0"/>
              </a:rPr>
              <a:t>thức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đọc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hiểu</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x-none" altLang="x-none" sz="3200" b="1" dirty="0">
                <a:ln>
                  <a:solidFill>
                    <a:srgbClr val="7030A0"/>
                  </a:solidFill>
                </a:ln>
                <a:latin typeface="Times New Roman" panose="02020603050405020304" pitchFamily="18" charset="0"/>
                <a:cs typeface="Times New Roman" panose="02020603050405020304" pitchFamily="18" charset="0"/>
              </a:rPr>
              <a:t>T</a:t>
            </a:r>
            <a:r>
              <a:rPr lang="en-US" altLang="x-none" sz="3200" b="1" dirty="0" err="1">
                <a:ln>
                  <a:solidFill>
                    <a:srgbClr val="7030A0"/>
                  </a:solidFill>
                </a:ln>
                <a:latin typeface="Times New Roman" panose="02020603050405020304" pitchFamily="18" charset="0"/>
                <a:cs typeface="Times New Roman" panose="02020603050405020304" pitchFamily="18" charset="0"/>
              </a:rPr>
              <a:t>hơ</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lục</a:t>
            </a:r>
            <a:r>
              <a:rPr lang="en-US" altLang="x-none" sz="3200" b="1" dirty="0">
                <a:ln>
                  <a:solidFill>
                    <a:srgbClr val="7030A0"/>
                  </a:solidFill>
                </a:ln>
                <a:latin typeface="Times New Roman" panose="02020603050405020304" pitchFamily="18" charset="0"/>
                <a:cs typeface="Times New Roman" panose="02020603050405020304" pitchFamily="18" charset="0"/>
              </a:rPr>
              <a:t> </a:t>
            </a:r>
            <a:r>
              <a:rPr lang="en-US" altLang="x-none" sz="3200" b="1" dirty="0" err="1">
                <a:ln>
                  <a:solidFill>
                    <a:srgbClr val="7030A0"/>
                  </a:solidFill>
                </a:ln>
                <a:latin typeface="Times New Roman" panose="02020603050405020304" pitchFamily="18" charset="0"/>
                <a:cs typeface="Times New Roman" panose="02020603050405020304" pitchFamily="18" charset="0"/>
              </a:rPr>
              <a:t>bát</a:t>
            </a:r>
            <a:r>
              <a:rPr lang="en-US" altLang="x-none" sz="3200" b="1" dirty="0">
                <a:ln>
                  <a:solidFill>
                    <a:srgbClr val="7030A0"/>
                  </a:solidFill>
                </a:ln>
                <a:latin typeface="Times New Roman" panose="02020603050405020304" pitchFamily="18" charset="0"/>
                <a:cs typeface="Times New Roman" panose="02020603050405020304" pitchFamily="18" charset="0"/>
              </a:rPr>
              <a:t> (SGK/</a:t>
            </a:r>
            <a:r>
              <a:rPr lang="en-US" altLang="x-none" sz="3200" b="1" dirty="0" err="1">
                <a:ln>
                  <a:solidFill>
                    <a:srgbClr val="7030A0"/>
                  </a:solidFill>
                </a:ln>
                <a:latin typeface="Times New Roman" panose="02020603050405020304" pitchFamily="18" charset="0"/>
                <a:cs typeface="Times New Roman" panose="02020603050405020304" pitchFamily="18" charset="0"/>
              </a:rPr>
              <a:t>Tr</a:t>
            </a:r>
            <a:r>
              <a:rPr lang="en-US" altLang="x-none" sz="3200" b="1" dirty="0">
                <a:ln>
                  <a:solidFill>
                    <a:srgbClr val="7030A0"/>
                  </a:solidFill>
                </a:ln>
                <a:latin typeface="Times New Roman" panose="02020603050405020304" pitchFamily="18" charset="0"/>
                <a:cs typeface="Times New Roman" panose="02020603050405020304" pitchFamily="18" charset="0"/>
              </a:rPr>
              <a:t> 60)</a:t>
            </a:r>
            <a:endParaRPr lang="x-none" altLang="x-none" sz="3200" b="1" dirty="0">
              <a:ln>
                <a:solidFill>
                  <a:srgbClr val="7030A0"/>
                </a:solidFill>
              </a:ln>
              <a:latin typeface="Times New Roman" panose="02020603050405020304" pitchFamily="18" charset="0"/>
              <a:cs typeface="Times New Roman" panose="02020603050405020304" pitchFamily="18" charset="0"/>
            </a:endParaRPr>
          </a:p>
        </p:txBody>
      </p:sp>
      <p:pic>
        <p:nvPicPr>
          <p:cNvPr id="6"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5998" y="-222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9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054441" y="889531"/>
            <a:ext cx="6253132"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dirty="0">
                <a:solidFill>
                  <a:schemeClr val="tx1"/>
                </a:solidFill>
                <a:effectLst/>
                <a:latin typeface="Times New Roman" panose="02020603050405020304" pitchFamily="18" charset="0"/>
                <a:ea typeface="Times New Roman" panose="02020603050405020304" pitchFamily="18" charset="0"/>
              </a:rPr>
              <a:t>Tìm hiểu chung về thơ lục bát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6" name="Right Arrow Callout 5"/>
          <p:cNvSpPr/>
          <p:nvPr/>
        </p:nvSpPr>
        <p:spPr>
          <a:xfrm>
            <a:off x="863237" y="2270154"/>
            <a:ext cx="5317770" cy="2982929"/>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de-DE" sz="3600" dirty="0">
                <a:solidFill>
                  <a:schemeClr val="tx1"/>
                </a:solidFill>
                <a:latin typeface="Times New Roman" panose="02020603050405020304" pitchFamily="18" charset="0"/>
                <a:ea typeface="Times New Roman" panose="02020603050405020304" pitchFamily="18" charset="0"/>
              </a:rPr>
              <a:t>Đ</a:t>
            </a:r>
            <a:r>
              <a:rPr lang="de-DE" sz="3600" dirty="0">
                <a:solidFill>
                  <a:schemeClr val="tx1"/>
                </a:solidFill>
                <a:effectLst/>
                <a:latin typeface="Times New Roman" panose="02020603050405020304" pitchFamily="18" charset="0"/>
                <a:ea typeface="Times New Roman" panose="02020603050405020304" pitchFamily="18" charset="0"/>
              </a:rPr>
              <a:t>ọc phần </a:t>
            </a:r>
            <a:r>
              <a:rPr lang="de-DE" sz="3600" b="1" dirty="0">
                <a:solidFill>
                  <a:schemeClr val="tx1"/>
                </a:solidFill>
                <a:effectLst/>
                <a:latin typeface="Times New Roman" panose="02020603050405020304" pitchFamily="18" charset="0"/>
                <a:ea typeface="Times New Roman" panose="02020603050405020304" pitchFamily="18" charset="0"/>
              </a:rPr>
              <a:t>Tri thức đọc hiểu</a:t>
            </a:r>
            <a:r>
              <a:rPr lang="de-DE" sz="3600" dirty="0">
                <a:solidFill>
                  <a:schemeClr val="tx1"/>
                </a:solidFill>
                <a:effectLst/>
                <a:latin typeface="Times New Roman" panose="02020603050405020304" pitchFamily="18" charset="0"/>
                <a:ea typeface="Times New Roman" panose="02020603050405020304" pitchFamily="18" charset="0"/>
              </a:rPr>
              <a:t> trong SGK trang 60 và tái hiện lại kiến thức.</a:t>
            </a:r>
            <a:endParaRPr lang="en-US" sz="3600" dirty="0">
              <a:solidFill>
                <a:schemeClr val="tx1"/>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337576" y="2434988"/>
            <a:ext cx="4288951" cy="2653259"/>
          </a:xfrm>
          <a:prstGeom prst="rect">
            <a:avLst/>
          </a:prstGeom>
        </p:spPr>
      </p:pic>
    </p:spTree>
    <p:extLst>
      <p:ext uri="{BB962C8B-B14F-4D97-AF65-F5344CB8AC3E}">
        <p14:creationId xmlns:p14="http://schemas.microsoft.com/office/powerpoint/2010/main" val="16386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3150</Words>
  <Application>Microsoft Office PowerPoint</Application>
  <PresentationFormat>Widescreen</PresentationFormat>
  <Paragraphs>260</Paragraphs>
  <Slides>63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Calibri Light</vt:lpstr>
      <vt:lpstr>Cambria Math</vt:lpstr>
      <vt:lpstr>Segoe UI Black</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28</cp:revision>
  <dcterms:created xsi:type="dcterms:W3CDTF">2021-09-11T09:32:44Z</dcterms:created>
  <dcterms:modified xsi:type="dcterms:W3CDTF">2022-07-27T13:05:19Z</dcterms:modified>
</cp:coreProperties>
</file>